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316" r:id="rId5"/>
    <p:sldId id="318" r:id="rId6"/>
    <p:sldId id="311" r:id="rId7"/>
    <p:sldId id="286" r:id="rId8"/>
    <p:sldId id="310" r:id="rId9"/>
    <p:sldId id="288" r:id="rId10"/>
    <p:sldId id="291" r:id="rId11"/>
    <p:sldId id="312" r:id="rId12"/>
    <p:sldId id="290" r:id="rId13"/>
    <p:sldId id="289" r:id="rId14"/>
    <p:sldId id="294" r:id="rId15"/>
    <p:sldId id="293" r:id="rId16"/>
    <p:sldId id="314" r:id="rId17"/>
    <p:sldId id="296" r:id="rId18"/>
    <p:sldId id="313" r:id="rId19"/>
    <p:sldId id="295" r:id="rId20"/>
    <p:sldId id="315" r:id="rId21"/>
    <p:sldId id="292" r:id="rId22"/>
    <p:sldId id="299" r:id="rId23"/>
    <p:sldId id="298" r:id="rId24"/>
    <p:sldId id="297" r:id="rId25"/>
    <p:sldId id="300" r:id="rId26"/>
    <p:sldId id="301" r:id="rId27"/>
    <p:sldId id="302" r:id="rId28"/>
    <p:sldId id="303" r:id="rId29"/>
    <p:sldId id="306" r:id="rId30"/>
    <p:sldId id="305" r:id="rId31"/>
    <p:sldId id="304" r:id="rId32"/>
    <p:sldId id="308" r:id="rId33"/>
    <p:sldId id="309" r:id="rId34"/>
    <p:sldId id="307" r:id="rId35"/>
    <p:sldId id="3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5182C002-5BCD-6A49-37C1-66B58AC54354}" name="Petersen, Joan" initials="PJ" userId="S::Joan.Petersen@strand.com::09079a64-60cf-4d8a-a202-70a14da05360" providerId="AD"/>
  <p188:author id="{70C81CE7-8C2D-1881-F397-C6BA9966DF82}" name="Coyne, Megan" initials="CM" userId="S::Megan.Coyne@strand.com::1266f036-350f-4942-b652-21eb728ce71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3215" autoAdjust="0"/>
  </p:normalViewPr>
  <p:slideViewPr>
    <p:cSldViewPr snapToGrid="0">
      <p:cViewPr varScale="1">
        <p:scale>
          <a:sx n="125" d="100"/>
          <a:sy n="125" d="100"/>
        </p:scale>
        <p:origin x="298" y="77"/>
      </p:cViewPr>
      <p:guideLst>
        <p:guide orient="horz" pos="792"/>
        <p:guide pos="3144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216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.svg"/><Relationship Id="rId5" Type="http://schemas.openxmlformats.org/officeDocument/2006/relationships/image" Target="../media/image13.svg"/><Relationship Id="rId10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0685D98A-CA5A-4C48-9AEB-4C1A201237A1}"/>
              </a:ext>
            </a:extLst>
          </p:cNvPr>
          <p:cNvSpPr/>
          <p:nvPr userDrawn="1"/>
        </p:nvSpPr>
        <p:spPr>
          <a:xfrm>
            <a:off x="2021206" y="4828032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4664" y="1122363"/>
            <a:ext cx="5486400" cy="2387600"/>
          </a:xfrm>
        </p:spPr>
        <p:txBody>
          <a:bodyPr anchor="b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0759" y="3602038"/>
            <a:ext cx="54864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97041-3EE3-4F17-990B-3AC264934EF0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2457970" y="1686431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02070B-3F7D-436A-849C-FB64175E8B45}"/>
              </a:ext>
            </a:extLst>
          </p:cNvPr>
          <p:cNvSpPr/>
          <p:nvPr userDrawn="1"/>
        </p:nvSpPr>
        <p:spPr>
          <a:xfrm>
            <a:off x="0" y="6108192"/>
            <a:ext cx="2029968" cy="7498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75AAC8A-F8AB-44A3-9748-96464E9E0B6B}"/>
              </a:ext>
            </a:extLst>
          </p:cNvPr>
          <p:cNvSpPr/>
          <p:nvPr userDrawn="1"/>
        </p:nvSpPr>
        <p:spPr>
          <a:xfrm>
            <a:off x="4054172" y="4069080"/>
            <a:ext cx="2788920" cy="278892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C3F6810-4D95-4C6E-A30A-459BAD7510FE}"/>
              </a:ext>
            </a:extLst>
          </p:cNvPr>
          <p:cNvGrpSpPr/>
          <p:nvPr userDrawn="1"/>
        </p:nvGrpSpPr>
        <p:grpSpPr>
          <a:xfrm>
            <a:off x="23853" y="2101527"/>
            <a:ext cx="1920240" cy="1920240"/>
            <a:chOff x="5361924" y="7472790"/>
            <a:chExt cx="1828800" cy="18288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1973B3A-7185-45FB-A2E6-A7BDE6414DF3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CFFF66-0600-406E-AF42-9FD8E8EDB397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9411687D-2631-487B-AEAB-39750C9E52B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4BDDEAF6-0726-4BF4-96D7-EBA489ABF3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F80BBFBA-D0FB-4E20-8981-F569A2A0B67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6" name="Group 85">
                        <a:extLst>
                          <a:ext uri="{FF2B5EF4-FFF2-40B4-BE49-F238E27FC236}">
                            <a16:creationId xmlns:a16="http://schemas.microsoft.com/office/drawing/2014/main" id="{6B3BCF7C-4204-4B1A-8371-96E859FC842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3" name="Group 82">
                          <a:extLst>
                            <a:ext uri="{FF2B5EF4-FFF2-40B4-BE49-F238E27FC236}">
                              <a16:creationId xmlns:a16="http://schemas.microsoft.com/office/drawing/2014/main" id="{31CF95CD-48BB-4659-870A-21584266D83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78" name="Oval 77">
                            <a:extLst>
                              <a:ext uri="{FF2B5EF4-FFF2-40B4-BE49-F238E27FC236}">
                                <a16:creationId xmlns:a16="http://schemas.microsoft.com/office/drawing/2014/main" id="{871E1954-F3FD-427D-8FFA-F2883967354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80" name="Oval 79">
                            <a:extLst>
                              <a:ext uri="{FF2B5EF4-FFF2-40B4-BE49-F238E27FC236}">
                                <a16:creationId xmlns:a16="http://schemas.microsoft.com/office/drawing/2014/main" id="{B655BD1D-8AE2-43E7-B1D4-17923D0E017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2" name="Oval 81">
                          <a:extLst>
                            <a:ext uri="{FF2B5EF4-FFF2-40B4-BE49-F238E27FC236}">
                              <a16:creationId xmlns:a16="http://schemas.microsoft.com/office/drawing/2014/main" id="{9F92C461-5E10-49F3-B4F0-F320512C075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5" name="Oval 84">
                        <a:extLst>
                          <a:ext uri="{FF2B5EF4-FFF2-40B4-BE49-F238E27FC236}">
                            <a16:creationId xmlns:a16="http://schemas.microsoft.com/office/drawing/2014/main" id="{A6D57951-375C-41E9-BF45-DFC40F8E0A1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E4A4216D-DF9B-4DD9-989C-1F4040F3F4F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3DCCC81D-9EE7-47A8-8A4C-74B5E047A3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9985F9FD-CFFB-417E-A560-28BD7BC7EE86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A923F7B-7D75-4E04-AE62-D5B99F6457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0239D2C-73EF-42E3-B73F-E69B7C27F65B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9BA1C3D-ADED-4596-8A9D-3DEC7E848945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15F2BFA-6803-42A0-A870-794B120EF574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09A173D-9FE5-446C-B59E-5D7C0A00BF6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74C3792-995F-4717-8C8B-089BBA7DE9C7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FD950B-0E2B-4905-8DE9-195E24B2ABE7}"/>
              </a:ext>
            </a:extLst>
          </p:cNvPr>
          <p:cNvSpPr/>
          <p:nvPr userDrawn="1"/>
        </p:nvSpPr>
        <p:spPr>
          <a:xfrm rot="10800000">
            <a:off x="1013527" y="2043171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 rot="5400000">
            <a:off x="2028432" y="4821048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273C520A-0126-47DA-A75B-1A38883907A2}"/>
              </a:ext>
            </a:extLst>
          </p:cNvPr>
          <p:cNvSpPr/>
          <p:nvPr userDrawn="1"/>
        </p:nvSpPr>
        <p:spPr>
          <a:xfrm>
            <a:off x="861942" y="888111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AB12487D-8BC9-4BEB-B6A7-B9DD702B2BD3}"/>
              </a:ext>
            </a:extLst>
          </p:cNvPr>
          <p:cNvSpPr/>
          <p:nvPr userDrawn="1"/>
        </p:nvSpPr>
        <p:spPr>
          <a:xfrm>
            <a:off x="0" y="4082178"/>
            <a:ext cx="2029968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" name="Graphic 296">
            <a:extLst>
              <a:ext uri="{FF2B5EF4-FFF2-40B4-BE49-F238E27FC236}">
                <a16:creationId xmlns:a16="http://schemas.microsoft.com/office/drawing/2014/main" id="{AEE6DE36-A3C9-4D40-B471-F49B6A875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029016" y="2051944"/>
            <a:ext cx="2029968" cy="2029968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99FF86FA-8891-4235-B88B-CFCA3B57E5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8224"/>
            <a:ext cx="2029968" cy="2029968"/>
          </a:xfrm>
          <a:prstGeom prst="rect">
            <a:avLst/>
          </a:prstGeom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ADD6DC9-9036-47C7-AAE5-8AF23CE0C81D}"/>
              </a:ext>
            </a:extLst>
          </p:cNvPr>
          <p:cNvCxnSpPr>
            <a:cxnSpLocks/>
          </p:cNvCxnSpPr>
          <p:nvPr userDrawn="1"/>
        </p:nvCxnSpPr>
        <p:spPr>
          <a:xfrm>
            <a:off x="974376" y="989441"/>
            <a:ext cx="5867327" cy="58672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27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101822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785225-FC1B-45E9-82D0-A13EF8F061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0744" y="2203704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0F3FFA0-BD69-4D83-ABB7-496D4AF91A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5880" y="346557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9AF8CA2-03BC-4B43-978A-2B68EABFDC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25880" y="474573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833738-63D7-4DAA-92B0-C4286C4F83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9704" y="262432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EAF6FAB7-3D8F-43EF-801E-D9E6948A84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9704" y="390448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3A498D1-E978-4C02-8712-EA7A16D15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9704" y="5157216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8E4D1E-5580-4429-B822-B0ACA17BF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04025" y="2853257"/>
            <a:ext cx="2315146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28EFE5A-E7ED-42E0-B4F7-CD6FB9AC0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82733" y="2744646"/>
            <a:ext cx="217221" cy="21722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E5560-6CE0-4494-96B0-E58711D43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17361" y="4002156"/>
            <a:ext cx="2495929" cy="1480420"/>
            <a:chOff x="1717361" y="4002156"/>
            <a:chExt cx="2495929" cy="14804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242903C-0FC5-4F7E-A59A-1B57A8012C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4110767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2427F1-9BD1-40C4-8447-54CA2F762B28}"/>
                </a:ext>
              </a:extLst>
            </p:cNvPr>
            <p:cNvSpPr/>
            <p:nvPr userDrawn="1"/>
          </p:nvSpPr>
          <p:spPr>
            <a:xfrm>
              <a:off x="3996069" y="4002156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896F91-3D1D-4BF4-B726-B6B1034E68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5373966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AAC415-7A20-4A4D-80B1-B4AD3D514249}"/>
                </a:ext>
              </a:extLst>
            </p:cNvPr>
            <p:cNvSpPr/>
            <p:nvPr userDrawn="1"/>
          </p:nvSpPr>
          <p:spPr>
            <a:xfrm>
              <a:off x="3996069" y="5265355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1896" y="2355182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771" y="3383280"/>
            <a:ext cx="1980000" cy="36576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1870" y="3383280"/>
            <a:ext cx="1980000" cy="3657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750" y="4933275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BF4C06-0880-4F64-AC8F-328C5513C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177016" y="0"/>
            <a:ext cx="1014984" cy="10149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56531B-7079-455E-BCF7-DB094C331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66800" y="3771900"/>
            <a:ext cx="10058400" cy="0"/>
          </a:xfrm>
          <a:prstGeom prst="line">
            <a:avLst/>
          </a:prstGeom>
          <a:ln w="38100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F2D70-0FC3-41BD-9F38-7F41F0134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54750" y="2743200"/>
            <a:ext cx="0" cy="20669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7210727-8680-449A-9AC7-094F823C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53C0381-DF18-4C74-B221-47035650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338C9D5-18F2-4E98-9B4B-F691BC24D0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0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BECFE1-9F80-4EFE-9699-3A240475E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5E36EA0-9B77-4A31-A56A-93DEC2F87C2C}"/>
                </a:ext>
              </a:extLst>
            </p:cNvPr>
            <p:cNvGrpSpPr/>
            <p:nvPr userDrawn="1"/>
          </p:nvGrpSpPr>
          <p:grpSpPr>
            <a:xfrm>
              <a:off x="-193623" y="458228"/>
              <a:ext cx="4229571" cy="6401869"/>
              <a:chOff x="-193623" y="458228"/>
              <a:chExt cx="4229571" cy="6401869"/>
            </a:xfrm>
          </p:grpSpPr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F5ED01E4-35BF-4165-86B2-E3BDFD91DEE3}"/>
                  </a:ext>
                </a:extLst>
              </p:cNvPr>
              <p:cNvSpPr/>
              <p:nvPr userDrawn="1"/>
            </p:nvSpPr>
            <p:spPr>
              <a:xfrm rot="13508190">
                <a:off x="141725" y="458228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7E6DD28-C71B-4484-973A-D12A27730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8902533">
                <a:off x="1574706" y="1900474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AB403917-256D-4254-A12F-F8BD19470C42}"/>
                  </a:ext>
                </a:extLst>
              </p:cNvPr>
              <p:cNvSpPr/>
              <p:nvPr userDrawn="1"/>
            </p:nvSpPr>
            <p:spPr>
              <a:xfrm rot="18900000">
                <a:off x="1580257" y="1923515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B06A536-5FCB-4761-9EFF-D54BE44B1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708786">
                <a:off x="145529" y="3355869"/>
                <a:ext cx="2029968" cy="202996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4213EEF-F759-4045-9F53-49C1B4ECED53}"/>
                  </a:ext>
                </a:extLst>
              </p:cNvPr>
              <p:cNvGrpSpPr/>
              <p:nvPr userDrawn="1"/>
            </p:nvGrpSpPr>
            <p:grpSpPr>
              <a:xfrm>
                <a:off x="1159403" y="5806395"/>
                <a:ext cx="2870810" cy="1000774"/>
                <a:chOff x="-13699" y="5839164"/>
                <a:chExt cx="2862790" cy="1000774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EA4D38A-6ACD-4296-B454-E5BD7EAC7990}"/>
                    </a:ext>
                  </a:extLst>
                </p:cNvPr>
                <p:cNvSpPr/>
                <p:nvPr userDrawn="1"/>
              </p:nvSpPr>
              <p:spPr>
                <a:xfrm>
                  <a:off x="-13699" y="5839164"/>
                  <a:ext cx="2862790" cy="28868"/>
                </a:xfrm>
                <a:custGeom>
                  <a:avLst/>
                  <a:gdLst>
                    <a:gd name="connsiteX0" fmla="*/ 0 w 2862790"/>
                    <a:gd name="connsiteY0" fmla="*/ 0 h 28868"/>
                    <a:gd name="connsiteX1" fmla="*/ 2862790 w 2862790"/>
                    <a:gd name="connsiteY1" fmla="*/ 0 h 28868"/>
                    <a:gd name="connsiteX2" fmla="*/ 2833921 w 2862790"/>
                    <a:gd name="connsiteY2" fmla="*/ 28868 h 28868"/>
                    <a:gd name="connsiteX3" fmla="*/ 28868 w 2862790"/>
                    <a:gd name="connsiteY3" fmla="*/ 28868 h 28868"/>
                    <a:gd name="connsiteX4" fmla="*/ 0 w 286279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2790" h="28868">
                      <a:moveTo>
                        <a:pt x="0" y="0"/>
                      </a:moveTo>
                      <a:lnTo>
                        <a:pt x="2862790" y="0"/>
                      </a:lnTo>
                      <a:lnTo>
                        <a:pt x="2833921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4E32D04-F635-443B-B642-A509F0473CB5}"/>
                    </a:ext>
                  </a:extLst>
                </p:cNvPr>
                <p:cNvSpPr/>
                <p:nvPr userDrawn="1"/>
              </p:nvSpPr>
              <p:spPr>
                <a:xfrm>
                  <a:off x="47246" y="5900109"/>
                  <a:ext cx="2740900" cy="28868"/>
                </a:xfrm>
                <a:custGeom>
                  <a:avLst/>
                  <a:gdLst>
                    <a:gd name="connsiteX0" fmla="*/ 0 w 2740900"/>
                    <a:gd name="connsiteY0" fmla="*/ 0 h 28868"/>
                    <a:gd name="connsiteX1" fmla="*/ 2740900 w 2740900"/>
                    <a:gd name="connsiteY1" fmla="*/ 0 h 28868"/>
                    <a:gd name="connsiteX2" fmla="*/ 2712032 w 2740900"/>
                    <a:gd name="connsiteY2" fmla="*/ 28868 h 28868"/>
                    <a:gd name="connsiteX3" fmla="*/ 28868 w 2740900"/>
                    <a:gd name="connsiteY3" fmla="*/ 28868 h 28868"/>
                    <a:gd name="connsiteX4" fmla="*/ 0 w 274090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0900" h="28868">
                      <a:moveTo>
                        <a:pt x="0" y="0"/>
                      </a:moveTo>
                      <a:lnTo>
                        <a:pt x="2740900" y="0"/>
                      </a:lnTo>
                      <a:lnTo>
                        <a:pt x="2712032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95F7659-0C0B-4798-8392-E6B36B62DEA4}"/>
                    </a:ext>
                  </a:extLst>
                </p:cNvPr>
                <p:cNvSpPr/>
                <p:nvPr userDrawn="1"/>
              </p:nvSpPr>
              <p:spPr>
                <a:xfrm>
                  <a:off x="108992" y="5960251"/>
                  <a:ext cx="2619012" cy="29671"/>
                </a:xfrm>
                <a:custGeom>
                  <a:avLst/>
                  <a:gdLst>
                    <a:gd name="connsiteX0" fmla="*/ 0 w 2619012"/>
                    <a:gd name="connsiteY0" fmla="*/ 0 h 29671"/>
                    <a:gd name="connsiteX1" fmla="*/ 2619012 w 2619012"/>
                    <a:gd name="connsiteY1" fmla="*/ 0 h 29671"/>
                    <a:gd name="connsiteX2" fmla="*/ 2590143 w 2619012"/>
                    <a:gd name="connsiteY2" fmla="*/ 28868 h 29671"/>
                    <a:gd name="connsiteX3" fmla="*/ 28067 w 2619012"/>
                    <a:gd name="connsiteY3" fmla="*/ 29671 h 29671"/>
                    <a:gd name="connsiteX4" fmla="*/ 28869 w 2619012"/>
                    <a:gd name="connsiteY4" fmla="*/ 28869 h 29671"/>
                    <a:gd name="connsiteX5" fmla="*/ 0 w 2619012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9012" h="29671">
                      <a:moveTo>
                        <a:pt x="0" y="0"/>
                      </a:moveTo>
                      <a:lnTo>
                        <a:pt x="2619012" y="0"/>
                      </a:lnTo>
                      <a:lnTo>
                        <a:pt x="2590143" y="28868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BB69ABA-A9D2-4649-A1AB-E12AA2D2C8E7}"/>
                    </a:ext>
                  </a:extLst>
                </p:cNvPr>
                <p:cNvSpPr/>
                <p:nvPr userDrawn="1"/>
              </p:nvSpPr>
              <p:spPr>
                <a:xfrm>
                  <a:off x="169937" y="6021196"/>
                  <a:ext cx="2497122" cy="29670"/>
                </a:xfrm>
                <a:custGeom>
                  <a:avLst/>
                  <a:gdLst>
                    <a:gd name="connsiteX0" fmla="*/ 0 w 2497122"/>
                    <a:gd name="connsiteY0" fmla="*/ 0 h 29670"/>
                    <a:gd name="connsiteX1" fmla="*/ 2497122 w 2497122"/>
                    <a:gd name="connsiteY1" fmla="*/ 0 h 29670"/>
                    <a:gd name="connsiteX2" fmla="*/ 2468254 w 2497122"/>
                    <a:gd name="connsiteY2" fmla="*/ 28868 h 29670"/>
                    <a:gd name="connsiteX3" fmla="*/ 28066 w 2497122"/>
                    <a:gd name="connsiteY3" fmla="*/ 29670 h 29670"/>
                    <a:gd name="connsiteX4" fmla="*/ 28868 w 2497122"/>
                    <a:gd name="connsiteY4" fmla="*/ 28868 h 29670"/>
                    <a:gd name="connsiteX5" fmla="*/ 0 w 2497122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7122" h="29670">
                      <a:moveTo>
                        <a:pt x="0" y="0"/>
                      </a:moveTo>
                      <a:lnTo>
                        <a:pt x="2497122" y="0"/>
                      </a:lnTo>
                      <a:lnTo>
                        <a:pt x="2468254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8B88CE23-E34F-470C-8C56-46C08322365F}"/>
                    </a:ext>
                  </a:extLst>
                </p:cNvPr>
                <p:cNvSpPr/>
                <p:nvPr userDrawn="1"/>
              </p:nvSpPr>
              <p:spPr>
                <a:xfrm>
                  <a:off x="229279" y="6082140"/>
                  <a:ext cx="2376837" cy="28869"/>
                </a:xfrm>
                <a:custGeom>
                  <a:avLst/>
                  <a:gdLst>
                    <a:gd name="connsiteX0" fmla="*/ 0 w 2376837"/>
                    <a:gd name="connsiteY0" fmla="*/ 0 h 28869"/>
                    <a:gd name="connsiteX1" fmla="*/ 2376837 w 2376837"/>
                    <a:gd name="connsiteY1" fmla="*/ 0 h 28869"/>
                    <a:gd name="connsiteX2" fmla="*/ 2347968 w 2376837"/>
                    <a:gd name="connsiteY2" fmla="*/ 28868 h 28869"/>
                    <a:gd name="connsiteX3" fmla="*/ 28868 w 2376837"/>
                    <a:gd name="connsiteY3" fmla="*/ 28869 h 28869"/>
                    <a:gd name="connsiteX4" fmla="*/ 0 w 2376837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837" h="28869">
                      <a:moveTo>
                        <a:pt x="0" y="0"/>
                      </a:moveTo>
                      <a:lnTo>
                        <a:pt x="2376837" y="0"/>
                      </a:lnTo>
                      <a:lnTo>
                        <a:pt x="2347968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5BCEDE2-961E-42E0-AF9C-3D070C974007}"/>
                    </a:ext>
                  </a:extLst>
                </p:cNvPr>
                <p:cNvSpPr/>
                <p:nvPr userDrawn="1"/>
              </p:nvSpPr>
              <p:spPr>
                <a:xfrm>
                  <a:off x="290222" y="6143085"/>
                  <a:ext cx="2254948" cy="28868"/>
                </a:xfrm>
                <a:custGeom>
                  <a:avLst/>
                  <a:gdLst>
                    <a:gd name="connsiteX0" fmla="*/ 0 w 2254948"/>
                    <a:gd name="connsiteY0" fmla="*/ 0 h 28868"/>
                    <a:gd name="connsiteX1" fmla="*/ 2254948 w 2254948"/>
                    <a:gd name="connsiteY1" fmla="*/ 0 h 28868"/>
                    <a:gd name="connsiteX2" fmla="*/ 2226080 w 2254948"/>
                    <a:gd name="connsiteY2" fmla="*/ 28868 h 28868"/>
                    <a:gd name="connsiteX3" fmla="*/ 28868 w 2254948"/>
                    <a:gd name="connsiteY3" fmla="*/ 28868 h 28868"/>
                    <a:gd name="connsiteX4" fmla="*/ 0 w 2254948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948" h="28868">
                      <a:moveTo>
                        <a:pt x="0" y="0"/>
                      </a:moveTo>
                      <a:lnTo>
                        <a:pt x="2254948" y="0"/>
                      </a:lnTo>
                      <a:lnTo>
                        <a:pt x="2226080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FB930397-7A2A-4C50-9EC9-7E3107D065D2}"/>
                    </a:ext>
                  </a:extLst>
                </p:cNvPr>
                <p:cNvSpPr/>
                <p:nvPr userDrawn="1"/>
              </p:nvSpPr>
              <p:spPr>
                <a:xfrm>
                  <a:off x="351970" y="6203227"/>
                  <a:ext cx="2133059" cy="29671"/>
                </a:xfrm>
                <a:custGeom>
                  <a:avLst/>
                  <a:gdLst>
                    <a:gd name="connsiteX0" fmla="*/ 2133059 w 2133059"/>
                    <a:gd name="connsiteY0" fmla="*/ 0 h 29671"/>
                    <a:gd name="connsiteX1" fmla="*/ 2104190 w 2133059"/>
                    <a:gd name="connsiteY1" fmla="*/ 28869 h 29671"/>
                    <a:gd name="connsiteX2" fmla="*/ 28066 w 2133059"/>
                    <a:gd name="connsiteY2" fmla="*/ 29671 h 29671"/>
                    <a:gd name="connsiteX3" fmla="*/ 28868 w 2133059"/>
                    <a:gd name="connsiteY3" fmla="*/ 28869 h 29671"/>
                    <a:gd name="connsiteX4" fmla="*/ 0 w 2133059"/>
                    <a:gd name="connsiteY4" fmla="*/ 1 h 29671"/>
                    <a:gd name="connsiteX5" fmla="*/ 2133059 w 2133059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33059" h="29671">
                      <a:moveTo>
                        <a:pt x="2133059" y="0"/>
                      </a:moveTo>
                      <a:lnTo>
                        <a:pt x="2104190" y="28869"/>
                      </a:lnTo>
                      <a:lnTo>
                        <a:pt x="28066" y="29671"/>
                      </a:lnTo>
                      <a:lnTo>
                        <a:pt x="28868" y="28869"/>
                      </a:lnTo>
                      <a:lnTo>
                        <a:pt x="0" y="1"/>
                      </a:lnTo>
                      <a:lnTo>
                        <a:pt x="213305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8CA98174-D81B-4241-92F9-D0D2028FFEA9}"/>
                    </a:ext>
                  </a:extLst>
                </p:cNvPr>
                <p:cNvSpPr/>
                <p:nvPr userDrawn="1"/>
              </p:nvSpPr>
              <p:spPr>
                <a:xfrm>
                  <a:off x="411310" y="6264172"/>
                  <a:ext cx="2012774" cy="28868"/>
                </a:xfrm>
                <a:custGeom>
                  <a:avLst/>
                  <a:gdLst>
                    <a:gd name="connsiteX0" fmla="*/ 0 w 2012774"/>
                    <a:gd name="connsiteY0" fmla="*/ 0 h 28868"/>
                    <a:gd name="connsiteX1" fmla="*/ 2012774 w 2012774"/>
                    <a:gd name="connsiteY1" fmla="*/ 0 h 28868"/>
                    <a:gd name="connsiteX2" fmla="*/ 1983905 w 2012774"/>
                    <a:gd name="connsiteY2" fmla="*/ 28868 h 28868"/>
                    <a:gd name="connsiteX3" fmla="*/ 28868 w 2012774"/>
                    <a:gd name="connsiteY3" fmla="*/ 28868 h 28868"/>
                    <a:gd name="connsiteX4" fmla="*/ 0 w 201277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2774" h="28868">
                      <a:moveTo>
                        <a:pt x="0" y="0"/>
                      </a:moveTo>
                      <a:lnTo>
                        <a:pt x="2012774" y="0"/>
                      </a:lnTo>
                      <a:lnTo>
                        <a:pt x="1983905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E4CE4FB8-5E60-4288-B2FA-CF9316ED449F}"/>
                    </a:ext>
                  </a:extLst>
                </p:cNvPr>
                <p:cNvSpPr/>
                <p:nvPr userDrawn="1"/>
              </p:nvSpPr>
              <p:spPr>
                <a:xfrm>
                  <a:off x="472255" y="6325117"/>
                  <a:ext cx="1890884" cy="28868"/>
                </a:xfrm>
                <a:custGeom>
                  <a:avLst/>
                  <a:gdLst>
                    <a:gd name="connsiteX0" fmla="*/ 0 w 1890884"/>
                    <a:gd name="connsiteY0" fmla="*/ 0 h 28868"/>
                    <a:gd name="connsiteX1" fmla="*/ 1890884 w 1890884"/>
                    <a:gd name="connsiteY1" fmla="*/ 0 h 28868"/>
                    <a:gd name="connsiteX2" fmla="*/ 1862016 w 1890884"/>
                    <a:gd name="connsiteY2" fmla="*/ 28868 h 28868"/>
                    <a:gd name="connsiteX3" fmla="*/ 28868 w 1890884"/>
                    <a:gd name="connsiteY3" fmla="*/ 28868 h 28868"/>
                    <a:gd name="connsiteX4" fmla="*/ 0 w 189088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90884" h="28868">
                      <a:moveTo>
                        <a:pt x="0" y="0"/>
                      </a:moveTo>
                      <a:lnTo>
                        <a:pt x="1890884" y="0"/>
                      </a:lnTo>
                      <a:lnTo>
                        <a:pt x="1862016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6F69FE5C-0AF0-42F6-A721-9E2244C967AA}"/>
                    </a:ext>
                  </a:extLst>
                </p:cNvPr>
                <p:cNvSpPr/>
                <p:nvPr userDrawn="1"/>
              </p:nvSpPr>
              <p:spPr>
                <a:xfrm>
                  <a:off x="533199" y="6386061"/>
                  <a:ext cx="1768996" cy="28869"/>
                </a:xfrm>
                <a:custGeom>
                  <a:avLst/>
                  <a:gdLst>
                    <a:gd name="connsiteX0" fmla="*/ 0 w 1768996"/>
                    <a:gd name="connsiteY0" fmla="*/ 0 h 28869"/>
                    <a:gd name="connsiteX1" fmla="*/ 1768996 w 1768996"/>
                    <a:gd name="connsiteY1" fmla="*/ 0 h 28869"/>
                    <a:gd name="connsiteX2" fmla="*/ 1740128 w 1768996"/>
                    <a:gd name="connsiteY2" fmla="*/ 28868 h 28869"/>
                    <a:gd name="connsiteX3" fmla="*/ 28869 w 1768996"/>
                    <a:gd name="connsiteY3" fmla="*/ 28869 h 28869"/>
                    <a:gd name="connsiteX4" fmla="*/ 0 w 1768996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996" h="28869">
                      <a:moveTo>
                        <a:pt x="0" y="0"/>
                      </a:moveTo>
                      <a:lnTo>
                        <a:pt x="1768996" y="0"/>
                      </a:lnTo>
                      <a:lnTo>
                        <a:pt x="1740128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E8311083-D41B-4770-B6A9-AFA83AAF2885}"/>
                    </a:ext>
                  </a:extLst>
                </p:cNvPr>
                <p:cNvSpPr/>
                <p:nvPr userDrawn="1"/>
              </p:nvSpPr>
              <p:spPr>
                <a:xfrm>
                  <a:off x="594946" y="6446204"/>
                  <a:ext cx="1647106" cy="29670"/>
                </a:xfrm>
                <a:custGeom>
                  <a:avLst/>
                  <a:gdLst>
                    <a:gd name="connsiteX0" fmla="*/ 0 w 1647106"/>
                    <a:gd name="connsiteY0" fmla="*/ 0 h 29670"/>
                    <a:gd name="connsiteX1" fmla="*/ 1647106 w 1647106"/>
                    <a:gd name="connsiteY1" fmla="*/ 0 h 29670"/>
                    <a:gd name="connsiteX2" fmla="*/ 1618238 w 1647106"/>
                    <a:gd name="connsiteY2" fmla="*/ 28868 h 29670"/>
                    <a:gd name="connsiteX3" fmla="*/ 28066 w 1647106"/>
                    <a:gd name="connsiteY3" fmla="*/ 29670 h 29670"/>
                    <a:gd name="connsiteX4" fmla="*/ 28868 w 1647106"/>
                    <a:gd name="connsiteY4" fmla="*/ 28868 h 29670"/>
                    <a:gd name="connsiteX5" fmla="*/ 0 w 1647106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7106" h="29670">
                      <a:moveTo>
                        <a:pt x="0" y="0"/>
                      </a:moveTo>
                      <a:lnTo>
                        <a:pt x="1647106" y="0"/>
                      </a:lnTo>
                      <a:lnTo>
                        <a:pt x="1618238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730A62EE-9416-445D-B0B2-018F008614B8}"/>
                    </a:ext>
                  </a:extLst>
                </p:cNvPr>
                <p:cNvSpPr/>
                <p:nvPr userDrawn="1"/>
              </p:nvSpPr>
              <p:spPr>
                <a:xfrm>
                  <a:off x="654287" y="6507148"/>
                  <a:ext cx="1526821" cy="28869"/>
                </a:xfrm>
                <a:custGeom>
                  <a:avLst/>
                  <a:gdLst>
                    <a:gd name="connsiteX0" fmla="*/ 0 w 1526821"/>
                    <a:gd name="connsiteY0" fmla="*/ 0 h 28869"/>
                    <a:gd name="connsiteX1" fmla="*/ 1526821 w 1526821"/>
                    <a:gd name="connsiteY1" fmla="*/ 0 h 28869"/>
                    <a:gd name="connsiteX2" fmla="*/ 1497952 w 1526821"/>
                    <a:gd name="connsiteY2" fmla="*/ 28868 h 28869"/>
                    <a:gd name="connsiteX3" fmla="*/ 28868 w 1526821"/>
                    <a:gd name="connsiteY3" fmla="*/ 28869 h 28869"/>
                    <a:gd name="connsiteX4" fmla="*/ 0 w 1526821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821" h="28869">
                      <a:moveTo>
                        <a:pt x="0" y="0"/>
                      </a:moveTo>
                      <a:lnTo>
                        <a:pt x="1526821" y="0"/>
                      </a:lnTo>
                      <a:lnTo>
                        <a:pt x="1497952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4A92E211-EBEF-4E62-97FD-46ECC42436DF}"/>
                    </a:ext>
                  </a:extLst>
                </p:cNvPr>
                <p:cNvSpPr/>
                <p:nvPr userDrawn="1"/>
              </p:nvSpPr>
              <p:spPr>
                <a:xfrm>
                  <a:off x="715231" y="6568093"/>
                  <a:ext cx="1404932" cy="28868"/>
                </a:xfrm>
                <a:custGeom>
                  <a:avLst/>
                  <a:gdLst>
                    <a:gd name="connsiteX0" fmla="*/ 0 w 1404932"/>
                    <a:gd name="connsiteY0" fmla="*/ 0 h 28868"/>
                    <a:gd name="connsiteX1" fmla="*/ 1404932 w 1404932"/>
                    <a:gd name="connsiteY1" fmla="*/ 0 h 28868"/>
                    <a:gd name="connsiteX2" fmla="*/ 1376064 w 1404932"/>
                    <a:gd name="connsiteY2" fmla="*/ 28868 h 28868"/>
                    <a:gd name="connsiteX3" fmla="*/ 28868 w 1404932"/>
                    <a:gd name="connsiteY3" fmla="*/ 28868 h 28868"/>
                    <a:gd name="connsiteX4" fmla="*/ 0 w 1404932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4932" h="28868">
                      <a:moveTo>
                        <a:pt x="0" y="0"/>
                      </a:moveTo>
                      <a:lnTo>
                        <a:pt x="1404932" y="0"/>
                      </a:lnTo>
                      <a:lnTo>
                        <a:pt x="1376064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C8A63A1-564C-478A-B490-96E1C76014CC}"/>
                    </a:ext>
                  </a:extLst>
                </p:cNvPr>
                <p:cNvSpPr/>
                <p:nvPr userDrawn="1"/>
              </p:nvSpPr>
              <p:spPr>
                <a:xfrm>
                  <a:off x="776977" y="6628235"/>
                  <a:ext cx="1283044" cy="29671"/>
                </a:xfrm>
                <a:custGeom>
                  <a:avLst/>
                  <a:gdLst>
                    <a:gd name="connsiteX0" fmla="*/ 1283044 w 1283044"/>
                    <a:gd name="connsiteY0" fmla="*/ 0 h 29671"/>
                    <a:gd name="connsiteX1" fmla="*/ 1254175 w 1283044"/>
                    <a:gd name="connsiteY1" fmla="*/ 28869 h 29671"/>
                    <a:gd name="connsiteX2" fmla="*/ 28067 w 1283044"/>
                    <a:gd name="connsiteY2" fmla="*/ 29671 h 29671"/>
                    <a:gd name="connsiteX3" fmla="*/ 28869 w 1283044"/>
                    <a:gd name="connsiteY3" fmla="*/ 28869 h 29671"/>
                    <a:gd name="connsiteX4" fmla="*/ 0 w 1283044"/>
                    <a:gd name="connsiteY4" fmla="*/ 1 h 29671"/>
                    <a:gd name="connsiteX5" fmla="*/ 1283044 w 1283044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3044" h="29671">
                      <a:moveTo>
                        <a:pt x="1283044" y="0"/>
                      </a:moveTo>
                      <a:lnTo>
                        <a:pt x="1254175" y="28869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1"/>
                      </a:lnTo>
                      <a:lnTo>
                        <a:pt x="12830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4162FC41-462F-4E99-AACA-F5B9C804FB14}"/>
                    </a:ext>
                  </a:extLst>
                </p:cNvPr>
                <p:cNvSpPr/>
                <p:nvPr userDrawn="1"/>
              </p:nvSpPr>
              <p:spPr>
                <a:xfrm>
                  <a:off x="837922" y="6689180"/>
                  <a:ext cx="1161154" cy="29670"/>
                </a:xfrm>
                <a:custGeom>
                  <a:avLst/>
                  <a:gdLst>
                    <a:gd name="connsiteX0" fmla="*/ 0 w 1161154"/>
                    <a:gd name="connsiteY0" fmla="*/ 0 h 29670"/>
                    <a:gd name="connsiteX1" fmla="*/ 1161154 w 1161154"/>
                    <a:gd name="connsiteY1" fmla="*/ 0 h 29670"/>
                    <a:gd name="connsiteX2" fmla="*/ 1132285 w 1161154"/>
                    <a:gd name="connsiteY2" fmla="*/ 28868 h 29670"/>
                    <a:gd name="connsiteX3" fmla="*/ 28066 w 1161154"/>
                    <a:gd name="connsiteY3" fmla="*/ 29670 h 29670"/>
                    <a:gd name="connsiteX4" fmla="*/ 28868 w 1161154"/>
                    <a:gd name="connsiteY4" fmla="*/ 28868 h 29670"/>
                    <a:gd name="connsiteX5" fmla="*/ 0 w 1161154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1154" h="29670">
                      <a:moveTo>
                        <a:pt x="0" y="0"/>
                      </a:moveTo>
                      <a:lnTo>
                        <a:pt x="1161154" y="0"/>
                      </a:lnTo>
                      <a:lnTo>
                        <a:pt x="1132285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F9B61AC-B03D-4064-9DE6-9818F53F333C}"/>
                    </a:ext>
                  </a:extLst>
                </p:cNvPr>
                <p:cNvSpPr/>
                <p:nvPr userDrawn="1"/>
              </p:nvSpPr>
              <p:spPr>
                <a:xfrm>
                  <a:off x="897263" y="6750124"/>
                  <a:ext cx="1040868" cy="28869"/>
                </a:xfrm>
                <a:custGeom>
                  <a:avLst/>
                  <a:gdLst>
                    <a:gd name="connsiteX0" fmla="*/ 0 w 1040868"/>
                    <a:gd name="connsiteY0" fmla="*/ 0 h 28869"/>
                    <a:gd name="connsiteX1" fmla="*/ 1040868 w 1040868"/>
                    <a:gd name="connsiteY1" fmla="*/ 0 h 28869"/>
                    <a:gd name="connsiteX2" fmla="*/ 1012000 w 1040868"/>
                    <a:gd name="connsiteY2" fmla="*/ 28869 h 28869"/>
                    <a:gd name="connsiteX3" fmla="*/ 28868 w 1040868"/>
                    <a:gd name="connsiteY3" fmla="*/ 28869 h 28869"/>
                    <a:gd name="connsiteX4" fmla="*/ 0 w 1040868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868" h="28869">
                      <a:moveTo>
                        <a:pt x="0" y="0"/>
                      </a:moveTo>
                      <a:lnTo>
                        <a:pt x="1040868" y="0"/>
                      </a:lnTo>
                      <a:lnTo>
                        <a:pt x="1012000" y="28869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104BA00-790F-438D-AC93-117E23CF2099}"/>
                    </a:ext>
                  </a:extLst>
                </p:cNvPr>
                <p:cNvSpPr/>
                <p:nvPr userDrawn="1"/>
              </p:nvSpPr>
              <p:spPr>
                <a:xfrm>
                  <a:off x="958207" y="6811069"/>
                  <a:ext cx="918980" cy="28869"/>
                </a:xfrm>
                <a:custGeom>
                  <a:avLst/>
                  <a:gdLst>
                    <a:gd name="connsiteX0" fmla="*/ 0 w 918980"/>
                    <a:gd name="connsiteY0" fmla="*/ 0 h 28869"/>
                    <a:gd name="connsiteX1" fmla="*/ 918980 w 918980"/>
                    <a:gd name="connsiteY1" fmla="*/ 0 h 28869"/>
                    <a:gd name="connsiteX2" fmla="*/ 890112 w 918980"/>
                    <a:gd name="connsiteY2" fmla="*/ 28868 h 28869"/>
                    <a:gd name="connsiteX3" fmla="*/ 28869 w 918980"/>
                    <a:gd name="connsiteY3" fmla="*/ 28869 h 28869"/>
                    <a:gd name="connsiteX4" fmla="*/ 0 w 918980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980" h="28869">
                      <a:moveTo>
                        <a:pt x="0" y="0"/>
                      </a:moveTo>
                      <a:lnTo>
                        <a:pt x="918980" y="0"/>
                      </a:lnTo>
                      <a:lnTo>
                        <a:pt x="890112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88A3CD7-1915-41CF-9FB5-E6FEDCA8F19C}"/>
                  </a:ext>
                </a:extLst>
              </p:cNvPr>
              <p:cNvSpPr/>
              <p:nvPr userDrawn="1"/>
            </p:nvSpPr>
            <p:spPr>
              <a:xfrm>
                <a:off x="2960473" y="5801762"/>
                <a:ext cx="1075475" cy="1058335"/>
              </a:xfrm>
              <a:custGeom>
                <a:avLst/>
                <a:gdLst>
                  <a:gd name="connsiteX0" fmla="*/ 1062720 w 1062720"/>
                  <a:gd name="connsiteY0" fmla="*/ 0 h 1062720"/>
                  <a:gd name="connsiteX1" fmla="*/ 1062720 w 1062720"/>
                  <a:gd name="connsiteY1" fmla="*/ 1062720 h 1062720"/>
                  <a:gd name="connsiteX2" fmla="*/ 0 w 1062720"/>
                  <a:gd name="connsiteY2" fmla="*/ 1062720 h 1062720"/>
                  <a:gd name="connsiteX3" fmla="*/ 1062720 w 1062720"/>
                  <a:gd name="connsiteY3" fmla="*/ 0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720" h="1062720">
                    <a:moveTo>
                      <a:pt x="1062720" y="0"/>
                    </a:moveTo>
                    <a:lnTo>
                      <a:pt x="1062720" y="1062720"/>
                    </a:lnTo>
                    <a:lnTo>
                      <a:pt x="0" y="1062720"/>
                    </a:lnTo>
                    <a:lnTo>
                      <a:pt x="10627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91DEB5-C98C-4EF8-AA57-B8F45C484FF4}"/>
                  </a:ext>
                </a:extLst>
              </p:cNvPr>
              <p:cNvSpPr/>
              <p:nvPr userDrawn="1"/>
            </p:nvSpPr>
            <p:spPr>
              <a:xfrm>
                <a:off x="-7601" y="2930958"/>
                <a:ext cx="1128311" cy="2870805"/>
              </a:xfrm>
              <a:custGeom>
                <a:avLst/>
                <a:gdLst>
                  <a:gd name="connsiteX0" fmla="*/ 1128311 w 1128311"/>
                  <a:gd name="connsiteY0" fmla="*/ 0 h 2870805"/>
                  <a:gd name="connsiteX1" fmla="*/ 1123909 w 1128311"/>
                  <a:gd name="connsiteY1" fmla="*/ 2870805 h 2870805"/>
                  <a:gd name="connsiteX2" fmla="*/ 0 w 1128311"/>
                  <a:gd name="connsiteY2" fmla="*/ 1743443 h 2870805"/>
                  <a:gd name="connsiteX3" fmla="*/ 0 w 1128311"/>
                  <a:gd name="connsiteY3" fmla="*/ 1124856 h 2870805"/>
                  <a:gd name="connsiteX4" fmla="*/ 1128311 w 1128311"/>
                  <a:gd name="connsiteY4" fmla="*/ 0 h 287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8311" h="2870805">
                    <a:moveTo>
                      <a:pt x="1128311" y="0"/>
                    </a:moveTo>
                    <a:lnTo>
                      <a:pt x="1123909" y="2870805"/>
                    </a:lnTo>
                    <a:lnTo>
                      <a:pt x="0" y="1743443"/>
                    </a:lnTo>
                    <a:lnTo>
                      <a:pt x="0" y="1124856"/>
                    </a:lnTo>
                    <a:lnTo>
                      <a:pt x="1128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6FFCF0CF-3167-4E3E-BD4A-236ACC247EC0}"/>
                  </a:ext>
                </a:extLst>
              </p:cNvPr>
              <p:cNvSpPr/>
              <p:nvPr/>
            </p:nvSpPr>
            <p:spPr>
              <a:xfrm rot="13500280">
                <a:off x="126341" y="458327"/>
                <a:ext cx="2024298" cy="2024298"/>
              </a:xfrm>
              <a:custGeom>
                <a:avLst/>
                <a:gdLst>
                  <a:gd name="connsiteX0" fmla="*/ 2024298 w 2024298"/>
                  <a:gd name="connsiteY0" fmla="*/ 2024298 h 2024298"/>
                  <a:gd name="connsiteX1" fmla="*/ 0 w 2024298"/>
                  <a:gd name="connsiteY1" fmla="*/ 0 h 2024298"/>
                  <a:gd name="connsiteX2" fmla="*/ 40826 w 2024298"/>
                  <a:gd name="connsiteY2" fmla="*/ 0 h 2024298"/>
                  <a:gd name="connsiteX3" fmla="*/ 2024298 w 2024298"/>
                  <a:gd name="connsiteY3" fmla="*/ 1983472 h 2024298"/>
                  <a:gd name="connsiteX4" fmla="*/ 2024298 w 2024298"/>
                  <a:gd name="connsiteY4" fmla="*/ 2024298 h 202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298" h="2024298">
                    <a:moveTo>
                      <a:pt x="2024298" y="202429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2024298" y="1983472"/>
                    </a:lnTo>
                    <a:lnTo>
                      <a:pt x="2024298" y="202429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B47A61A-6E4C-49A5-A2E8-2410A107CC2A}"/>
                  </a:ext>
                </a:extLst>
              </p:cNvPr>
              <p:cNvSpPr/>
              <p:nvPr/>
            </p:nvSpPr>
            <p:spPr>
              <a:xfrm rot="13500280">
                <a:off x="108491" y="501416"/>
                <a:ext cx="1938109" cy="1938109"/>
              </a:xfrm>
              <a:custGeom>
                <a:avLst/>
                <a:gdLst>
                  <a:gd name="connsiteX0" fmla="*/ 1938109 w 1938109"/>
                  <a:gd name="connsiteY0" fmla="*/ 1938109 h 1938109"/>
                  <a:gd name="connsiteX1" fmla="*/ 0 w 1938109"/>
                  <a:gd name="connsiteY1" fmla="*/ 0 h 1938109"/>
                  <a:gd name="connsiteX2" fmla="*/ 40826 w 1938109"/>
                  <a:gd name="connsiteY2" fmla="*/ 0 h 1938109"/>
                  <a:gd name="connsiteX3" fmla="*/ 1938109 w 1938109"/>
                  <a:gd name="connsiteY3" fmla="*/ 1897283 h 1938109"/>
                  <a:gd name="connsiteX4" fmla="*/ 1938109 w 1938109"/>
                  <a:gd name="connsiteY4" fmla="*/ 1938109 h 193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8109" h="1938109">
                    <a:moveTo>
                      <a:pt x="1938109" y="193810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938109" y="1897283"/>
                    </a:lnTo>
                    <a:lnTo>
                      <a:pt x="1938109" y="193810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8CDBA7-BF04-4719-8D66-513A71ECCAFF}"/>
                  </a:ext>
                </a:extLst>
              </p:cNvPr>
              <p:cNvSpPr/>
              <p:nvPr/>
            </p:nvSpPr>
            <p:spPr>
              <a:xfrm rot="13500280">
                <a:off x="90475" y="544906"/>
                <a:ext cx="1853055" cy="1851921"/>
              </a:xfrm>
              <a:custGeom>
                <a:avLst/>
                <a:gdLst>
                  <a:gd name="connsiteX0" fmla="*/ 1851921 w 1853055"/>
                  <a:gd name="connsiteY0" fmla="*/ 1851921 h 1851921"/>
                  <a:gd name="connsiteX1" fmla="*/ 0 w 1853055"/>
                  <a:gd name="connsiteY1" fmla="*/ 0 h 1851921"/>
                  <a:gd name="connsiteX2" fmla="*/ 40826 w 1853055"/>
                  <a:gd name="connsiteY2" fmla="*/ 0 h 1851921"/>
                  <a:gd name="connsiteX3" fmla="*/ 1853055 w 1853055"/>
                  <a:gd name="connsiteY3" fmla="*/ 1811094 h 1851921"/>
                  <a:gd name="connsiteX4" fmla="*/ 1851920 w 1853055"/>
                  <a:gd name="connsiteY4" fmla="*/ 1811094 h 1851921"/>
                  <a:gd name="connsiteX5" fmla="*/ 1851921 w 1853055"/>
                  <a:gd name="connsiteY5" fmla="*/ 1851921 h 18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3055" h="1851921">
                    <a:moveTo>
                      <a:pt x="1851921" y="1851921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853055" y="1811094"/>
                    </a:lnTo>
                    <a:lnTo>
                      <a:pt x="1851920" y="1811094"/>
                    </a:lnTo>
                    <a:lnTo>
                      <a:pt x="1851921" y="185192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79CDC826-71AB-4245-AC5F-8DC9DB2BBCE0}"/>
                  </a:ext>
                </a:extLst>
              </p:cNvPr>
              <p:cNvSpPr/>
              <p:nvPr/>
            </p:nvSpPr>
            <p:spPr>
              <a:xfrm rot="13500280">
                <a:off x="72624" y="587994"/>
                <a:ext cx="1766866" cy="1765732"/>
              </a:xfrm>
              <a:custGeom>
                <a:avLst/>
                <a:gdLst>
                  <a:gd name="connsiteX0" fmla="*/ 1765732 w 1766866"/>
                  <a:gd name="connsiteY0" fmla="*/ 1765732 h 1765732"/>
                  <a:gd name="connsiteX1" fmla="*/ 0 w 1766866"/>
                  <a:gd name="connsiteY1" fmla="*/ 0 h 1765732"/>
                  <a:gd name="connsiteX2" fmla="*/ 40826 w 1766866"/>
                  <a:gd name="connsiteY2" fmla="*/ 0 h 1765732"/>
                  <a:gd name="connsiteX3" fmla="*/ 1766866 w 1766866"/>
                  <a:gd name="connsiteY3" fmla="*/ 1724906 h 1765732"/>
                  <a:gd name="connsiteX4" fmla="*/ 1765731 w 1766866"/>
                  <a:gd name="connsiteY4" fmla="*/ 1724906 h 1765732"/>
                  <a:gd name="connsiteX5" fmla="*/ 1765732 w 1766866"/>
                  <a:gd name="connsiteY5" fmla="*/ 1765732 h 176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866" h="1765732">
                    <a:moveTo>
                      <a:pt x="1765732" y="1765732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766866" y="1724906"/>
                    </a:lnTo>
                    <a:lnTo>
                      <a:pt x="1765731" y="1724906"/>
                    </a:lnTo>
                    <a:lnTo>
                      <a:pt x="1765732" y="1765732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4DE1670F-43B8-4EA8-878C-AC3FF1921E21}"/>
                  </a:ext>
                </a:extLst>
              </p:cNvPr>
              <p:cNvSpPr/>
              <p:nvPr/>
            </p:nvSpPr>
            <p:spPr>
              <a:xfrm rot="13500280">
                <a:off x="55175" y="630117"/>
                <a:ext cx="1680678" cy="1680677"/>
              </a:xfrm>
              <a:custGeom>
                <a:avLst/>
                <a:gdLst>
                  <a:gd name="connsiteX0" fmla="*/ 1680678 w 1680678"/>
                  <a:gd name="connsiteY0" fmla="*/ 1680677 h 1680677"/>
                  <a:gd name="connsiteX1" fmla="*/ 0 w 1680678"/>
                  <a:gd name="connsiteY1" fmla="*/ 0 h 1680677"/>
                  <a:gd name="connsiteX2" fmla="*/ 40826 w 1680678"/>
                  <a:gd name="connsiteY2" fmla="*/ 0 h 1680677"/>
                  <a:gd name="connsiteX3" fmla="*/ 1680678 w 1680678"/>
                  <a:gd name="connsiteY3" fmla="*/ 1639851 h 1680677"/>
                  <a:gd name="connsiteX4" fmla="*/ 1680678 w 1680678"/>
                  <a:gd name="connsiteY4" fmla="*/ 1680677 h 168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678" h="1680677">
                    <a:moveTo>
                      <a:pt x="1680678" y="168067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680678" y="1639851"/>
                    </a:lnTo>
                    <a:lnTo>
                      <a:pt x="1680678" y="168067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AE780ED-EF51-4AD7-A73F-01E563D0E8BC}"/>
                  </a:ext>
                </a:extLst>
              </p:cNvPr>
              <p:cNvSpPr/>
              <p:nvPr/>
            </p:nvSpPr>
            <p:spPr>
              <a:xfrm rot="13500280">
                <a:off x="37325" y="673206"/>
                <a:ext cx="1594489" cy="1594489"/>
              </a:xfrm>
              <a:custGeom>
                <a:avLst/>
                <a:gdLst>
                  <a:gd name="connsiteX0" fmla="*/ 1594489 w 1594489"/>
                  <a:gd name="connsiteY0" fmla="*/ 1594489 h 1594489"/>
                  <a:gd name="connsiteX1" fmla="*/ 0 w 1594489"/>
                  <a:gd name="connsiteY1" fmla="*/ 0 h 1594489"/>
                  <a:gd name="connsiteX2" fmla="*/ 40826 w 1594489"/>
                  <a:gd name="connsiteY2" fmla="*/ 0 h 1594489"/>
                  <a:gd name="connsiteX3" fmla="*/ 1594489 w 1594489"/>
                  <a:gd name="connsiteY3" fmla="*/ 1553663 h 1594489"/>
                  <a:gd name="connsiteX4" fmla="*/ 1594489 w 1594489"/>
                  <a:gd name="connsiteY4" fmla="*/ 1594489 h 159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489" h="1594489">
                    <a:moveTo>
                      <a:pt x="1594489" y="159448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94489" y="1553663"/>
                    </a:lnTo>
                    <a:lnTo>
                      <a:pt x="1594489" y="159448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E269AE3-65CE-4B86-B8B1-413783695039}"/>
                  </a:ext>
                </a:extLst>
              </p:cNvPr>
              <p:cNvSpPr/>
              <p:nvPr/>
            </p:nvSpPr>
            <p:spPr>
              <a:xfrm rot="13500280">
                <a:off x="19309" y="716696"/>
                <a:ext cx="1509435" cy="1508300"/>
              </a:xfrm>
              <a:custGeom>
                <a:avLst/>
                <a:gdLst>
                  <a:gd name="connsiteX0" fmla="*/ 1508301 w 1509435"/>
                  <a:gd name="connsiteY0" fmla="*/ 1508300 h 1508300"/>
                  <a:gd name="connsiteX1" fmla="*/ 0 w 1509435"/>
                  <a:gd name="connsiteY1" fmla="*/ 0 h 1508300"/>
                  <a:gd name="connsiteX2" fmla="*/ 40826 w 1509435"/>
                  <a:gd name="connsiteY2" fmla="*/ 0 h 1508300"/>
                  <a:gd name="connsiteX3" fmla="*/ 1509435 w 1509435"/>
                  <a:gd name="connsiteY3" fmla="*/ 1467474 h 1508300"/>
                  <a:gd name="connsiteX4" fmla="*/ 1508301 w 1509435"/>
                  <a:gd name="connsiteY4" fmla="*/ 1467474 h 1508300"/>
                  <a:gd name="connsiteX5" fmla="*/ 1508301 w 1509435"/>
                  <a:gd name="connsiteY5" fmla="*/ 1508300 h 150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9435" h="1508300">
                    <a:moveTo>
                      <a:pt x="1508301" y="150830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09435" y="1467474"/>
                    </a:lnTo>
                    <a:lnTo>
                      <a:pt x="1508301" y="1467474"/>
                    </a:lnTo>
                    <a:lnTo>
                      <a:pt x="1508301" y="150830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5E0649-74BB-4271-BE7D-1F2ED094753E}"/>
                  </a:ext>
                </a:extLst>
              </p:cNvPr>
              <p:cNvSpPr/>
              <p:nvPr/>
            </p:nvSpPr>
            <p:spPr>
              <a:xfrm rot="13500280">
                <a:off x="1859" y="758817"/>
                <a:ext cx="1423246" cy="1423247"/>
              </a:xfrm>
              <a:custGeom>
                <a:avLst/>
                <a:gdLst>
                  <a:gd name="connsiteX0" fmla="*/ 1423246 w 1423246"/>
                  <a:gd name="connsiteY0" fmla="*/ 1423247 h 1423247"/>
                  <a:gd name="connsiteX1" fmla="*/ 0 w 1423246"/>
                  <a:gd name="connsiteY1" fmla="*/ 0 h 1423247"/>
                  <a:gd name="connsiteX2" fmla="*/ 40825 w 1423246"/>
                  <a:gd name="connsiteY2" fmla="*/ 0 h 1423247"/>
                  <a:gd name="connsiteX3" fmla="*/ 1423246 w 1423246"/>
                  <a:gd name="connsiteY3" fmla="*/ 1382420 h 1423247"/>
                  <a:gd name="connsiteX4" fmla="*/ 1423246 w 1423246"/>
                  <a:gd name="connsiteY4" fmla="*/ 1423247 h 142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246" h="1423247">
                    <a:moveTo>
                      <a:pt x="1423246" y="1423247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423246" y="1382420"/>
                    </a:lnTo>
                    <a:lnTo>
                      <a:pt x="1423246" y="142324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C2D71F3-0A7A-4745-A34F-CE00E95F927C}"/>
                  </a:ext>
                </a:extLst>
              </p:cNvPr>
              <p:cNvSpPr/>
              <p:nvPr/>
            </p:nvSpPr>
            <p:spPr>
              <a:xfrm rot="13500280">
                <a:off x="-15991" y="801908"/>
                <a:ext cx="1337057" cy="1337057"/>
              </a:xfrm>
              <a:custGeom>
                <a:avLst/>
                <a:gdLst>
                  <a:gd name="connsiteX0" fmla="*/ 1337057 w 1337057"/>
                  <a:gd name="connsiteY0" fmla="*/ 1337057 h 1337057"/>
                  <a:gd name="connsiteX1" fmla="*/ 0 w 1337057"/>
                  <a:gd name="connsiteY1" fmla="*/ 0 h 1337057"/>
                  <a:gd name="connsiteX2" fmla="*/ 40826 w 1337057"/>
                  <a:gd name="connsiteY2" fmla="*/ 0 h 1337057"/>
                  <a:gd name="connsiteX3" fmla="*/ 1337057 w 1337057"/>
                  <a:gd name="connsiteY3" fmla="*/ 1296231 h 1337057"/>
                  <a:gd name="connsiteX4" fmla="*/ 1337057 w 1337057"/>
                  <a:gd name="connsiteY4" fmla="*/ 1337057 h 133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057" h="1337057">
                    <a:moveTo>
                      <a:pt x="1337057" y="133705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337057" y="1296231"/>
                    </a:lnTo>
                    <a:lnTo>
                      <a:pt x="1337057" y="133705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2AB6-6873-4ED8-98DB-4A9398AF7324}"/>
                  </a:ext>
                </a:extLst>
              </p:cNvPr>
              <p:cNvSpPr/>
              <p:nvPr/>
            </p:nvSpPr>
            <p:spPr>
              <a:xfrm rot="13500280">
                <a:off x="-33841" y="844997"/>
                <a:ext cx="1250869" cy="1250869"/>
              </a:xfrm>
              <a:custGeom>
                <a:avLst/>
                <a:gdLst>
                  <a:gd name="connsiteX0" fmla="*/ 1250869 w 1250869"/>
                  <a:gd name="connsiteY0" fmla="*/ 1250869 h 1250869"/>
                  <a:gd name="connsiteX1" fmla="*/ 0 w 1250869"/>
                  <a:gd name="connsiteY1" fmla="*/ 0 h 1250869"/>
                  <a:gd name="connsiteX2" fmla="*/ 40825 w 1250869"/>
                  <a:gd name="connsiteY2" fmla="*/ 0 h 1250869"/>
                  <a:gd name="connsiteX3" fmla="*/ 1250869 w 1250869"/>
                  <a:gd name="connsiteY3" fmla="*/ 1210042 h 1250869"/>
                  <a:gd name="connsiteX4" fmla="*/ 1250869 w 1250869"/>
                  <a:gd name="connsiteY4" fmla="*/ 1250869 h 125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869" h="1250869">
                    <a:moveTo>
                      <a:pt x="1250869" y="1250869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250869" y="1210042"/>
                    </a:lnTo>
                    <a:lnTo>
                      <a:pt x="1250869" y="125086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8BEE1DC-3180-496F-B9F2-0541143A9C65}"/>
                  </a:ext>
                </a:extLst>
              </p:cNvPr>
              <p:cNvSpPr/>
              <p:nvPr/>
            </p:nvSpPr>
            <p:spPr>
              <a:xfrm rot="13500280">
                <a:off x="-51857" y="888486"/>
                <a:ext cx="1165814" cy="1164680"/>
              </a:xfrm>
              <a:custGeom>
                <a:avLst/>
                <a:gdLst>
                  <a:gd name="connsiteX0" fmla="*/ 1164680 w 1165814"/>
                  <a:gd name="connsiteY0" fmla="*/ 1164680 h 1164680"/>
                  <a:gd name="connsiteX1" fmla="*/ 0 w 1165814"/>
                  <a:gd name="connsiteY1" fmla="*/ 1 h 1164680"/>
                  <a:gd name="connsiteX2" fmla="*/ 40825 w 1165814"/>
                  <a:gd name="connsiteY2" fmla="*/ 0 h 1164680"/>
                  <a:gd name="connsiteX3" fmla="*/ 1165814 w 1165814"/>
                  <a:gd name="connsiteY3" fmla="*/ 1123854 h 1164680"/>
                  <a:gd name="connsiteX4" fmla="*/ 1164680 w 1165814"/>
                  <a:gd name="connsiteY4" fmla="*/ 1123854 h 1164680"/>
                  <a:gd name="connsiteX5" fmla="*/ 1164680 w 1165814"/>
                  <a:gd name="connsiteY5" fmla="*/ 1164680 h 116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814" h="1164680">
                    <a:moveTo>
                      <a:pt x="1164680" y="1164680"/>
                    </a:moveTo>
                    <a:lnTo>
                      <a:pt x="0" y="1"/>
                    </a:lnTo>
                    <a:lnTo>
                      <a:pt x="40825" y="0"/>
                    </a:lnTo>
                    <a:lnTo>
                      <a:pt x="1165814" y="1123854"/>
                    </a:lnTo>
                    <a:lnTo>
                      <a:pt x="1164680" y="1123854"/>
                    </a:lnTo>
                    <a:lnTo>
                      <a:pt x="1164680" y="116468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39D863D-C379-4E72-B276-53F62D7E2B98}"/>
                  </a:ext>
                </a:extLst>
              </p:cNvPr>
              <p:cNvSpPr/>
              <p:nvPr/>
            </p:nvSpPr>
            <p:spPr>
              <a:xfrm rot="13500280">
                <a:off x="-69307" y="930608"/>
                <a:ext cx="1079626" cy="1079626"/>
              </a:xfrm>
              <a:custGeom>
                <a:avLst/>
                <a:gdLst>
                  <a:gd name="connsiteX0" fmla="*/ 1079626 w 1079626"/>
                  <a:gd name="connsiteY0" fmla="*/ 1079626 h 1079626"/>
                  <a:gd name="connsiteX1" fmla="*/ 0 w 1079626"/>
                  <a:gd name="connsiteY1" fmla="*/ 1 h 1079626"/>
                  <a:gd name="connsiteX2" fmla="*/ 40826 w 1079626"/>
                  <a:gd name="connsiteY2" fmla="*/ 0 h 1079626"/>
                  <a:gd name="connsiteX3" fmla="*/ 1079626 w 1079626"/>
                  <a:gd name="connsiteY3" fmla="*/ 1038800 h 1079626"/>
                  <a:gd name="connsiteX4" fmla="*/ 1079626 w 1079626"/>
                  <a:gd name="connsiteY4" fmla="*/ 1079626 h 107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626" h="1079626">
                    <a:moveTo>
                      <a:pt x="1079626" y="1079626"/>
                    </a:moveTo>
                    <a:lnTo>
                      <a:pt x="0" y="1"/>
                    </a:lnTo>
                    <a:lnTo>
                      <a:pt x="40826" y="0"/>
                    </a:lnTo>
                    <a:lnTo>
                      <a:pt x="1079626" y="1038800"/>
                    </a:lnTo>
                    <a:lnTo>
                      <a:pt x="1079626" y="1079626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079BA6D-6450-46A6-9874-663ABFE497CE}"/>
                  </a:ext>
                </a:extLst>
              </p:cNvPr>
              <p:cNvSpPr/>
              <p:nvPr/>
            </p:nvSpPr>
            <p:spPr>
              <a:xfrm rot="13500280">
                <a:off x="-87157" y="973697"/>
                <a:ext cx="993437" cy="993438"/>
              </a:xfrm>
              <a:custGeom>
                <a:avLst/>
                <a:gdLst>
                  <a:gd name="connsiteX0" fmla="*/ 993437 w 993437"/>
                  <a:gd name="connsiteY0" fmla="*/ 993438 h 993438"/>
                  <a:gd name="connsiteX1" fmla="*/ 0 w 993437"/>
                  <a:gd name="connsiteY1" fmla="*/ 0 h 993438"/>
                  <a:gd name="connsiteX2" fmla="*/ 40825 w 993437"/>
                  <a:gd name="connsiteY2" fmla="*/ 1 h 993438"/>
                  <a:gd name="connsiteX3" fmla="*/ 993437 w 993437"/>
                  <a:gd name="connsiteY3" fmla="*/ 952612 h 993438"/>
                  <a:gd name="connsiteX4" fmla="*/ 993437 w 993437"/>
                  <a:gd name="connsiteY4" fmla="*/ 993438 h 9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437" h="993438">
                    <a:moveTo>
                      <a:pt x="993437" y="993438"/>
                    </a:moveTo>
                    <a:lnTo>
                      <a:pt x="0" y="0"/>
                    </a:lnTo>
                    <a:lnTo>
                      <a:pt x="40825" y="1"/>
                    </a:lnTo>
                    <a:lnTo>
                      <a:pt x="993437" y="952612"/>
                    </a:lnTo>
                    <a:lnTo>
                      <a:pt x="993437" y="99343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4CFFBA8-B565-42FA-9C0D-4FC6525B06C1}"/>
                  </a:ext>
                </a:extLst>
              </p:cNvPr>
              <p:cNvSpPr/>
              <p:nvPr/>
            </p:nvSpPr>
            <p:spPr>
              <a:xfrm rot="13500280">
                <a:off x="-105173" y="1017188"/>
                <a:ext cx="908383" cy="907248"/>
              </a:xfrm>
              <a:custGeom>
                <a:avLst/>
                <a:gdLst>
                  <a:gd name="connsiteX0" fmla="*/ 907249 w 908383"/>
                  <a:gd name="connsiteY0" fmla="*/ 907248 h 907248"/>
                  <a:gd name="connsiteX1" fmla="*/ 0 w 908383"/>
                  <a:gd name="connsiteY1" fmla="*/ 0 h 907248"/>
                  <a:gd name="connsiteX2" fmla="*/ 40827 w 908383"/>
                  <a:gd name="connsiteY2" fmla="*/ 0 h 907248"/>
                  <a:gd name="connsiteX3" fmla="*/ 908383 w 908383"/>
                  <a:gd name="connsiteY3" fmla="*/ 866422 h 907248"/>
                  <a:gd name="connsiteX4" fmla="*/ 907249 w 908383"/>
                  <a:gd name="connsiteY4" fmla="*/ 866422 h 907248"/>
                  <a:gd name="connsiteX5" fmla="*/ 907249 w 908383"/>
                  <a:gd name="connsiteY5" fmla="*/ 907248 h 90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383" h="907248">
                    <a:moveTo>
                      <a:pt x="907249" y="907248"/>
                    </a:moveTo>
                    <a:lnTo>
                      <a:pt x="0" y="0"/>
                    </a:lnTo>
                    <a:lnTo>
                      <a:pt x="40827" y="0"/>
                    </a:lnTo>
                    <a:lnTo>
                      <a:pt x="908383" y="866422"/>
                    </a:lnTo>
                    <a:lnTo>
                      <a:pt x="907249" y="866422"/>
                    </a:lnTo>
                    <a:lnTo>
                      <a:pt x="907249" y="90724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8016DB4-3354-4E78-B07E-1D722297B864}"/>
                  </a:ext>
                </a:extLst>
              </p:cNvPr>
              <p:cNvSpPr/>
              <p:nvPr/>
            </p:nvSpPr>
            <p:spPr>
              <a:xfrm rot="13500280">
                <a:off x="-123024" y="1060277"/>
                <a:ext cx="822195" cy="821061"/>
              </a:xfrm>
              <a:custGeom>
                <a:avLst/>
                <a:gdLst>
                  <a:gd name="connsiteX0" fmla="*/ 821060 w 822195"/>
                  <a:gd name="connsiteY0" fmla="*/ 821061 h 821061"/>
                  <a:gd name="connsiteX1" fmla="*/ 0 w 822195"/>
                  <a:gd name="connsiteY1" fmla="*/ 0 h 821061"/>
                  <a:gd name="connsiteX2" fmla="*/ 40826 w 822195"/>
                  <a:gd name="connsiteY2" fmla="*/ 1 h 821061"/>
                  <a:gd name="connsiteX3" fmla="*/ 822195 w 822195"/>
                  <a:gd name="connsiteY3" fmla="*/ 780235 h 821061"/>
                  <a:gd name="connsiteX4" fmla="*/ 821060 w 822195"/>
                  <a:gd name="connsiteY4" fmla="*/ 780235 h 821061"/>
                  <a:gd name="connsiteX5" fmla="*/ 821060 w 822195"/>
                  <a:gd name="connsiteY5" fmla="*/ 821061 h 8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2195" h="821061">
                    <a:moveTo>
                      <a:pt x="821060" y="821061"/>
                    </a:moveTo>
                    <a:lnTo>
                      <a:pt x="0" y="0"/>
                    </a:lnTo>
                    <a:lnTo>
                      <a:pt x="40826" y="1"/>
                    </a:lnTo>
                    <a:lnTo>
                      <a:pt x="822195" y="780235"/>
                    </a:lnTo>
                    <a:lnTo>
                      <a:pt x="821060" y="780235"/>
                    </a:lnTo>
                    <a:lnTo>
                      <a:pt x="821060" y="82106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CB1EA35-0D05-4F13-871D-0CAB5CECD44A}"/>
                  </a:ext>
                </a:extLst>
              </p:cNvPr>
              <p:cNvSpPr/>
              <p:nvPr/>
            </p:nvSpPr>
            <p:spPr>
              <a:xfrm rot="13500280">
                <a:off x="-140475" y="1102398"/>
                <a:ext cx="736006" cy="736005"/>
              </a:xfrm>
              <a:custGeom>
                <a:avLst/>
                <a:gdLst>
                  <a:gd name="connsiteX0" fmla="*/ 736005 w 736006"/>
                  <a:gd name="connsiteY0" fmla="*/ 736005 h 736005"/>
                  <a:gd name="connsiteX1" fmla="*/ 0 w 736006"/>
                  <a:gd name="connsiteY1" fmla="*/ 0 h 736005"/>
                  <a:gd name="connsiteX2" fmla="*/ 40826 w 736006"/>
                  <a:gd name="connsiteY2" fmla="*/ 0 h 736005"/>
                  <a:gd name="connsiteX3" fmla="*/ 736006 w 736006"/>
                  <a:gd name="connsiteY3" fmla="*/ 695179 h 736005"/>
                  <a:gd name="connsiteX4" fmla="*/ 736005 w 736006"/>
                  <a:gd name="connsiteY4" fmla="*/ 736005 h 7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006" h="736005">
                    <a:moveTo>
                      <a:pt x="736005" y="736005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736006" y="695179"/>
                    </a:lnTo>
                    <a:lnTo>
                      <a:pt x="736005" y="736005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F84AF5-3C7F-4D42-92A9-CCA3CDB8EB55}"/>
                  </a:ext>
                </a:extLst>
              </p:cNvPr>
              <p:cNvSpPr/>
              <p:nvPr/>
            </p:nvSpPr>
            <p:spPr>
              <a:xfrm rot="13500280">
                <a:off x="-158323" y="1145488"/>
                <a:ext cx="649817" cy="649817"/>
              </a:xfrm>
              <a:custGeom>
                <a:avLst/>
                <a:gdLst>
                  <a:gd name="connsiteX0" fmla="*/ 649817 w 649817"/>
                  <a:gd name="connsiteY0" fmla="*/ 649817 h 649817"/>
                  <a:gd name="connsiteX1" fmla="*/ 0 w 649817"/>
                  <a:gd name="connsiteY1" fmla="*/ 0 h 649817"/>
                  <a:gd name="connsiteX2" fmla="*/ 40826 w 649817"/>
                  <a:gd name="connsiteY2" fmla="*/ 0 h 649817"/>
                  <a:gd name="connsiteX3" fmla="*/ 649817 w 649817"/>
                  <a:gd name="connsiteY3" fmla="*/ 608990 h 649817"/>
                  <a:gd name="connsiteX4" fmla="*/ 649817 w 649817"/>
                  <a:gd name="connsiteY4" fmla="*/ 649817 h 64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817" h="649817">
                    <a:moveTo>
                      <a:pt x="649817" y="64981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649817" y="608990"/>
                    </a:lnTo>
                    <a:lnTo>
                      <a:pt x="649817" y="64981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A8E90CE-90F4-42ED-AAAF-0F139BE4E3D5}"/>
                  </a:ext>
                </a:extLst>
              </p:cNvPr>
              <p:cNvSpPr/>
              <p:nvPr/>
            </p:nvSpPr>
            <p:spPr>
              <a:xfrm rot="13500280">
                <a:off x="-176338" y="1188978"/>
                <a:ext cx="564761" cy="563628"/>
              </a:xfrm>
              <a:custGeom>
                <a:avLst/>
                <a:gdLst>
                  <a:gd name="connsiteX0" fmla="*/ 563628 w 564761"/>
                  <a:gd name="connsiteY0" fmla="*/ 563628 h 563628"/>
                  <a:gd name="connsiteX1" fmla="*/ 0 w 564761"/>
                  <a:gd name="connsiteY1" fmla="*/ 0 h 563628"/>
                  <a:gd name="connsiteX2" fmla="*/ 40826 w 564761"/>
                  <a:gd name="connsiteY2" fmla="*/ 0 h 563628"/>
                  <a:gd name="connsiteX3" fmla="*/ 564761 w 564761"/>
                  <a:gd name="connsiteY3" fmla="*/ 522802 h 563628"/>
                  <a:gd name="connsiteX4" fmla="*/ 563629 w 564761"/>
                  <a:gd name="connsiteY4" fmla="*/ 522802 h 563628"/>
                  <a:gd name="connsiteX5" fmla="*/ 563628 w 564761"/>
                  <a:gd name="connsiteY5" fmla="*/ 563628 h 56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761" h="563628">
                    <a:moveTo>
                      <a:pt x="563628" y="56362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564761" y="522802"/>
                    </a:lnTo>
                    <a:lnTo>
                      <a:pt x="563629" y="522802"/>
                    </a:lnTo>
                    <a:lnTo>
                      <a:pt x="563628" y="56362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C1C105E-FE0D-4A36-AE5B-BBA110F6EE53}"/>
                  </a:ext>
                </a:extLst>
              </p:cNvPr>
              <p:cNvSpPr/>
              <p:nvPr userDrawn="1"/>
            </p:nvSpPr>
            <p:spPr>
              <a:xfrm rot="13500280">
                <a:off x="-194190" y="1232066"/>
                <a:ext cx="478574" cy="477440"/>
              </a:xfrm>
              <a:custGeom>
                <a:avLst/>
                <a:gdLst>
                  <a:gd name="connsiteX0" fmla="*/ 478574 w 478574"/>
                  <a:gd name="connsiteY0" fmla="*/ 477440 h 477440"/>
                  <a:gd name="connsiteX1" fmla="*/ 0 w 478574"/>
                  <a:gd name="connsiteY1" fmla="*/ 0 h 477440"/>
                  <a:gd name="connsiteX2" fmla="*/ 40826 w 478574"/>
                  <a:gd name="connsiteY2" fmla="*/ 0 h 477440"/>
                  <a:gd name="connsiteX3" fmla="*/ 478573 w 478574"/>
                  <a:gd name="connsiteY3" fmla="*/ 437747 h 477440"/>
                  <a:gd name="connsiteX4" fmla="*/ 478574 w 478574"/>
                  <a:gd name="connsiteY4" fmla="*/ 477440 h 47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574" h="477440">
                    <a:moveTo>
                      <a:pt x="478574" y="47744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478573" y="437747"/>
                    </a:lnTo>
                    <a:lnTo>
                      <a:pt x="478574" y="47744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EE07693-1822-40D4-88A4-0F663C787D7E}"/>
                  </a:ext>
                </a:extLst>
              </p:cNvPr>
              <p:cNvSpPr/>
              <p:nvPr userDrawn="1"/>
            </p:nvSpPr>
            <p:spPr>
              <a:xfrm>
                <a:off x="2202360" y="6829131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D282910-ECE9-4B26-9656-AD1D41D44AC8}"/>
                  </a:ext>
                </a:extLst>
              </p:cNvPr>
              <p:cNvSpPr/>
              <p:nvPr userDrawn="1"/>
            </p:nvSpPr>
            <p:spPr>
              <a:xfrm>
                <a:off x="1089323" y="5806086"/>
                <a:ext cx="30139" cy="1051915"/>
              </a:xfrm>
              <a:custGeom>
                <a:avLst/>
                <a:gdLst>
                  <a:gd name="connsiteX0" fmla="*/ 28833 w 30139"/>
                  <a:gd name="connsiteY0" fmla="*/ 0 h 1051915"/>
                  <a:gd name="connsiteX1" fmla="*/ 30139 w 30139"/>
                  <a:gd name="connsiteY1" fmla="*/ 1051915 h 1051915"/>
                  <a:gd name="connsiteX2" fmla="*/ 1271 w 30139"/>
                  <a:gd name="connsiteY2" fmla="*/ 1051915 h 1051915"/>
                  <a:gd name="connsiteX3" fmla="*/ 0 w 30139"/>
                  <a:gd name="connsiteY3" fmla="*/ 28904 h 1051915"/>
                  <a:gd name="connsiteX4" fmla="*/ 28833 w 30139"/>
                  <a:gd name="connsiteY4" fmla="*/ 0 h 105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9" h="1051915">
                    <a:moveTo>
                      <a:pt x="28833" y="0"/>
                    </a:moveTo>
                    <a:lnTo>
                      <a:pt x="30139" y="1051915"/>
                    </a:lnTo>
                    <a:lnTo>
                      <a:pt x="1271" y="1051915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C7A453C-4565-4652-9781-F1488009734C}"/>
                  </a:ext>
                </a:extLst>
              </p:cNvPr>
              <p:cNvSpPr/>
              <p:nvPr userDrawn="1"/>
            </p:nvSpPr>
            <p:spPr>
              <a:xfrm>
                <a:off x="1028453" y="5867106"/>
                <a:ext cx="30064" cy="990894"/>
              </a:xfrm>
              <a:custGeom>
                <a:avLst/>
                <a:gdLst>
                  <a:gd name="connsiteX0" fmla="*/ 28833 w 30064"/>
                  <a:gd name="connsiteY0" fmla="*/ 0 h 990894"/>
                  <a:gd name="connsiteX1" fmla="*/ 30064 w 30064"/>
                  <a:gd name="connsiteY1" fmla="*/ 990894 h 990894"/>
                  <a:gd name="connsiteX2" fmla="*/ 1195 w 30064"/>
                  <a:gd name="connsiteY2" fmla="*/ 990894 h 990894"/>
                  <a:gd name="connsiteX3" fmla="*/ 0 w 30064"/>
                  <a:gd name="connsiteY3" fmla="*/ 28904 h 990894"/>
                  <a:gd name="connsiteX4" fmla="*/ 28833 w 30064"/>
                  <a:gd name="connsiteY4" fmla="*/ 0 h 990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64" h="990894">
                    <a:moveTo>
                      <a:pt x="28833" y="0"/>
                    </a:moveTo>
                    <a:lnTo>
                      <a:pt x="30064" y="990894"/>
                    </a:lnTo>
                    <a:lnTo>
                      <a:pt x="1195" y="990894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DE479407-B0BB-45F1-A93D-05ED5B41F316}"/>
                  </a:ext>
                </a:extLst>
              </p:cNvPr>
              <p:cNvSpPr/>
              <p:nvPr userDrawn="1"/>
            </p:nvSpPr>
            <p:spPr>
              <a:xfrm>
                <a:off x="967584" y="5928926"/>
                <a:ext cx="30790" cy="929074"/>
              </a:xfrm>
              <a:custGeom>
                <a:avLst/>
                <a:gdLst>
                  <a:gd name="connsiteX0" fmla="*/ 29636 w 30790"/>
                  <a:gd name="connsiteY0" fmla="*/ 0 h 929074"/>
                  <a:gd name="connsiteX1" fmla="*/ 30790 w 30790"/>
                  <a:gd name="connsiteY1" fmla="*/ 929074 h 929074"/>
                  <a:gd name="connsiteX2" fmla="*/ 1401 w 30790"/>
                  <a:gd name="connsiteY2" fmla="*/ 929074 h 929074"/>
                  <a:gd name="connsiteX3" fmla="*/ 0 w 30790"/>
                  <a:gd name="connsiteY3" fmla="*/ 28104 h 929074"/>
                  <a:gd name="connsiteX4" fmla="*/ 803 w 30790"/>
                  <a:gd name="connsiteY4" fmla="*/ 28905 h 929074"/>
                  <a:gd name="connsiteX5" fmla="*/ 29636 w 30790"/>
                  <a:gd name="connsiteY5" fmla="*/ 0 h 92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90" h="929074">
                    <a:moveTo>
                      <a:pt x="29636" y="0"/>
                    </a:moveTo>
                    <a:lnTo>
                      <a:pt x="30790" y="929074"/>
                    </a:lnTo>
                    <a:lnTo>
                      <a:pt x="1401" y="929074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271515D-B4B7-4502-B24F-DC5480444ED0}"/>
                  </a:ext>
                </a:extLst>
              </p:cNvPr>
              <p:cNvSpPr/>
              <p:nvPr userDrawn="1"/>
            </p:nvSpPr>
            <p:spPr>
              <a:xfrm>
                <a:off x="906717" y="5989948"/>
                <a:ext cx="30713" cy="868053"/>
              </a:xfrm>
              <a:custGeom>
                <a:avLst/>
                <a:gdLst>
                  <a:gd name="connsiteX0" fmla="*/ 29635 w 30713"/>
                  <a:gd name="connsiteY0" fmla="*/ 0 h 868053"/>
                  <a:gd name="connsiteX1" fmla="*/ 30713 w 30713"/>
                  <a:gd name="connsiteY1" fmla="*/ 868053 h 868053"/>
                  <a:gd name="connsiteX2" fmla="*/ 1319 w 30713"/>
                  <a:gd name="connsiteY2" fmla="*/ 868053 h 868053"/>
                  <a:gd name="connsiteX3" fmla="*/ 0 w 30713"/>
                  <a:gd name="connsiteY3" fmla="*/ 28103 h 868053"/>
                  <a:gd name="connsiteX4" fmla="*/ 802 w 30713"/>
                  <a:gd name="connsiteY4" fmla="*/ 28904 h 868053"/>
                  <a:gd name="connsiteX5" fmla="*/ 29635 w 30713"/>
                  <a:gd name="connsiteY5" fmla="*/ 0 h 86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13" h="868053">
                    <a:moveTo>
                      <a:pt x="29635" y="0"/>
                    </a:moveTo>
                    <a:lnTo>
                      <a:pt x="30713" y="868053"/>
                    </a:lnTo>
                    <a:lnTo>
                      <a:pt x="1319" y="868053"/>
                    </a:lnTo>
                    <a:lnTo>
                      <a:pt x="0" y="28103"/>
                    </a:lnTo>
                    <a:lnTo>
                      <a:pt x="802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DB364732-EC14-4416-964A-13F3D77CDBBD}"/>
                  </a:ext>
                </a:extLst>
              </p:cNvPr>
              <p:cNvSpPr/>
              <p:nvPr userDrawn="1"/>
            </p:nvSpPr>
            <p:spPr>
              <a:xfrm>
                <a:off x="846647" y="6049364"/>
                <a:ext cx="29838" cy="808636"/>
              </a:xfrm>
              <a:custGeom>
                <a:avLst/>
                <a:gdLst>
                  <a:gd name="connsiteX0" fmla="*/ 28833 w 29838"/>
                  <a:gd name="connsiteY0" fmla="*/ 0 h 808636"/>
                  <a:gd name="connsiteX1" fmla="*/ 29838 w 29838"/>
                  <a:gd name="connsiteY1" fmla="*/ 808636 h 808636"/>
                  <a:gd name="connsiteX2" fmla="*/ 969 w 29838"/>
                  <a:gd name="connsiteY2" fmla="*/ 808636 h 808636"/>
                  <a:gd name="connsiteX3" fmla="*/ 0 w 29838"/>
                  <a:gd name="connsiteY3" fmla="*/ 28904 h 808636"/>
                  <a:gd name="connsiteX4" fmla="*/ 28833 w 29838"/>
                  <a:gd name="connsiteY4" fmla="*/ 0 h 80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38" h="808636">
                    <a:moveTo>
                      <a:pt x="28833" y="0"/>
                    </a:moveTo>
                    <a:lnTo>
                      <a:pt x="29838" y="808636"/>
                    </a:lnTo>
                    <a:lnTo>
                      <a:pt x="969" y="808636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19347B5-2692-4514-B67B-159C25FA4940}"/>
                  </a:ext>
                </a:extLst>
              </p:cNvPr>
              <p:cNvSpPr/>
              <p:nvPr userDrawn="1"/>
            </p:nvSpPr>
            <p:spPr>
              <a:xfrm>
                <a:off x="785780" y="6110384"/>
                <a:ext cx="29761" cy="747617"/>
              </a:xfrm>
              <a:custGeom>
                <a:avLst/>
                <a:gdLst>
                  <a:gd name="connsiteX0" fmla="*/ 28832 w 29761"/>
                  <a:gd name="connsiteY0" fmla="*/ 0 h 747617"/>
                  <a:gd name="connsiteX1" fmla="*/ 29761 w 29761"/>
                  <a:gd name="connsiteY1" fmla="*/ 747617 h 747617"/>
                  <a:gd name="connsiteX2" fmla="*/ 893 w 29761"/>
                  <a:gd name="connsiteY2" fmla="*/ 747617 h 747617"/>
                  <a:gd name="connsiteX3" fmla="*/ 0 w 29761"/>
                  <a:gd name="connsiteY3" fmla="*/ 28905 h 747617"/>
                  <a:gd name="connsiteX4" fmla="*/ 28832 w 29761"/>
                  <a:gd name="connsiteY4" fmla="*/ 0 h 7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1" h="747617">
                    <a:moveTo>
                      <a:pt x="28832" y="0"/>
                    </a:moveTo>
                    <a:lnTo>
                      <a:pt x="29761" y="747617"/>
                    </a:lnTo>
                    <a:lnTo>
                      <a:pt x="893" y="747617"/>
                    </a:lnTo>
                    <a:lnTo>
                      <a:pt x="0" y="28905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1746638-BCA2-4B8F-A315-9514E1973CDD}"/>
                  </a:ext>
                </a:extLst>
              </p:cNvPr>
              <p:cNvSpPr/>
              <p:nvPr userDrawn="1"/>
            </p:nvSpPr>
            <p:spPr>
              <a:xfrm>
                <a:off x="724911" y="6172206"/>
                <a:ext cx="30487" cy="685795"/>
              </a:xfrm>
              <a:custGeom>
                <a:avLst/>
                <a:gdLst>
                  <a:gd name="connsiteX0" fmla="*/ 29635 w 30487"/>
                  <a:gd name="connsiteY0" fmla="*/ 0 h 685795"/>
                  <a:gd name="connsiteX1" fmla="*/ 30487 w 30487"/>
                  <a:gd name="connsiteY1" fmla="*/ 685795 h 685795"/>
                  <a:gd name="connsiteX2" fmla="*/ 1071 w 30487"/>
                  <a:gd name="connsiteY2" fmla="*/ 685795 h 685795"/>
                  <a:gd name="connsiteX3" fmla="*/ 0 w 30487"/>
                  <a:gd name="connsiteY3" fmla="*/ 28103 h 685795"/>
                  <a:gd name="connsiteX4" fmla="*/ 803 w 30487"/>
                  <a:gd name="connsiteY4" fmla="*/ 28904 h 685795"/>
                  <a:gd name="connsiteX5" fmla="*/ 29635 w 30487"/>
                  <a:gd name="connsiteY5" fmla="*/ 0 h 68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7" h="685795">
                    <a:moveTo>
                      <a:pt x="29635" y="0"/>
                    </a:moveTo>
                    <a:lnTo>
                      <a:pt x="30487" y="685795"/>
                    </a:lnTo>
                    <a:lnTo>
                      <a:pt x="1071" y="685795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7F56D6B-560F-4123-9E05-11ACF383DF87}"/>
                  </a:ext>
                </a:extLst>
              </p:cNvPr>
              <p:cNvSpPr/>
              <p:nvPr userDrawn="1"/>
            </p:nvSpPr>
            <p:spPr>
              <a:xfrm>
                <a:off x="664843" y="6231622"/>
                <a:ext cx="29611" cy="626379"/>
              </a:xfrm>
              <a:custGeom>
                <a:avLst/>
                <a:gdLst>
                  <a:gd name="connsiteX0" fmla="*/ 28833 w 29611"/>
                  <a:gd name="connsiteY0" fmla="*/ 0 h 626379"/>
                  <a:gd name="connsiteX1" fmla="*/ 29611 w 29611"/>
                  <a:gd name="connsiteY1" fmla="*/ 626379 h 626379"/>
                  <a:gd name="connsiteX2" fmla="*/ 742 w 29611"/>
                  <a:gd name="connsiteY2" fmla="*/ 626379 h 626379"/>
                  <a:gd name="connsiteX3" fmla="*/ 0 w 29611"/>
                  <a:gd name="connsiteY3" fmla="*/ 28904 h 626379"/>
                  <a:gd name="connsiteX4" fmla="*/ 28833 w 29611"/>
                  <a:gd name="connsiteY4" fmla="*/ 0 h 62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1" h="626379">
                    <a:moveTo>
                      <a:pt x="28833" y="0"/>
                    </a:moveTo>
                    <a:lnTo>
                      <a:pt x="29611" y="626379"/>
                    </a:lnTo>
                    <a:lnTo>
                      <a:pt x="742" y="62637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FD3A4D4-C05F-4057-8408-6FF0887E068F}"/>
                  </a:ext>
                </a:extLst>
              </p:cNvPr>
              <p:cNvSpPr/>
              <p:nvPr userDrawn="1"/>
            </p:nvSpPr>
            <p:spPr>
              <a:xfrm>
                <a:off x="603974" y="6292642"/>
                <a:ext cx="29535" cy="565359"/>
              </a:xfrm>
              <a:custGeom>
                <a:avLst/>
                <a:gdLst>
                  <a:gd name="connsiteX0" fmla="*/ 28833 w 29535"/>
                  <a:gd name="connsiteY0" fmla="*/ 0 h 565359"/>
                  <a:gd name="connsiteX1" fmla="*/ 29535 w 29535"/>
                  <a:gd name="connsiteY1" fmla="*/ 565359 h 565359"/>
                  <a:gd name="connsiteX2" fmla="*/ 666 w 29535"/>
                  <a:gd name="connsiteY2" fmla="*/ 565359 h 565359"/>
                  <a:gd name="connsiteX3" fmla="*/ 0 w 29535"/>
                  <a:gd name="connsiteY3" fmla="*/ 28904 h 565359"/>
                  <a:gd name="connsiteX4" fmla="*/ 28833 w 29535"/>
                  <a:gd name="connsiteY4" fmla="*/ 0 h 5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5" h="565359">
                    <a:moveTo>
                      <a:pt x="28833" y="0"/>
                    </a:moveTo>
                    <a:lnTo>
                      <a:pt x="29535" y="565359"/>
                    </a:lnTo>
                    <a:lnTo>
                      <a:pt x="666" y="56535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2EAC669-BA43-4F58-9784-4CCDFE4D6F4E}"/>
                  </a:ext>
                </a:extLst>
              </p:cNvPr>
              <p:cNvSpPr/>
              <p:nvPr userDrawn="1"/>
            </p:nvSpPr>
            <p:spPr>
              <a:xfrm>
                <a:off x="543104" y="6353662"/>
                <a:ext cx="29460" cy="504339"/>
              </a:xfrm>
              <a:custGeom>
                <a:avLst/>
                <a:gdLst>
                  <a:gd name="connsiteX0" fmla="*/ 28833 w 29460"/>
                  <a:gd name="connsiteY0" fmla="*/ 0 h 504339"/>
                  <a:gd name="connsiteX1" fmla="*/ 29460 w 29460"/>
                  <a:gd name="connsiteY1" fmla="*/ 504339 h 504339"/>
                  <a:gd name="connsiteX2" fmla="*/ 591 w 29460"/>
                  <a:gd name="connsiteY2" fmla="*/ 504339 h 504339"/>
                  <a:gd name="connsiteX3" fmla="*/ 0 w 29460"/>
                  <a:gd name="connsiteY3" fmla="*/ 28905 h 504339"/>
                  <a:gd name="connsiteX4" fmla="*/ 28833 w 29460"/>
                  <a:gd name="connsiteY4" fmla="*/ 0 h 504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60" h="504339">
                    <a:moveTo>
                      <a:pt x="28833" y="0"/>
                    </a:moveTo>
                    <a:lnTo>
                      <a:pt x="29460" y="504339"/>
                    </a:lnTo>
                    <a:lnTo>
                      <a:pt x="591" y="504339"/>
                    </a:lnTo>
                    <a:lnTo>
                      <a:pt x="0" y="28905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3CAE3B4-689F-4EC3-8CC9-EB6D360E3846}"/>
                  </a:ext>
                </a:extLst>
              </p:cNvPr>
              <p:cNvSpPr/>
              <p:nvPr userDrawn="1"/>
            </p:nvSpPr>
            <p:spPr>
              <a:xfrm>
                <a:off x="482237" y="6415482"/>
                <a:ext cx="30185" cy="442518"/>
              </a:xfrm>
              <a:custGeom>
                <a:avLst/>
                <a:gdLst>
                  <a:gd name="connsiteX0" fmla="*/ 29635 w 30185"/>
                  <a:gd name="connsiteY0" fmla="*/ 0 h 442518"/>
                  <a:gd name="connsiteX1" fmla="*/ 30185 w 30185"/>
                  <a:gd name="connsiteY1" fmla="*/ 442518 h 442518"/>
                  <a:gd name="connsiteX2" fmla="*/ 724 w 30185"/>
                  <a:gd name="connsiteY2" fmla="*/ 442518 h 442518"/>
                  <a:gd name="connsiteX3" fmla="*/ 0 w 30185"/>
                  <a:gd name="connsiteY3" fmla="*/ 28104 h 442518"/>
                  <a:gd name="connsiteX4" fmla="*/ 803 w 30185"/>
                  <a:gd name="connsiteY4" fmla="*/ 28905 h 442518"/>
                  <a:gd name="connsiteX5" fmla="*/ 29635 w 30185"/>
                  <a:gd name="connsiteY5" fmla="*/ 0 h 4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185" h="442518">
                    <a:moveTo>
                      <a:pt x="29635" y="0"/>
                    </a:moveTo>
                    <a:lnTo>
                      <a:pt x="30185" y="442518"/>
                    </a:lnTo>
                    <a:lnTo>
                      <a:pt x="724" y="442518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65978C-1CDF-4EF9-9A5C-4C6C0B3BE0F0}"/>
                  </a:ext>
                </a:extLst>
              </p:cNvPr>
              <p:cNvSpPr/>
              <p:nvPr userDrawn="1"/>
            </p:nvSpPr>
            <p:spPr>
              <a:xfrm>
                <a:off x="422168" y="6474900"/>
                <a:ext cx="29308" cy="383101"/>
              </a:xfrm>
              <a:custGeom>
                <a:avLst/>
                <a:gdLst>
                  <a:gd name="connsiteX0" fmla="*/ 28832 w 29308"/>
                  <a:gd name="connsiteY0" fmla="*/ 0 h 383101"/>
                  <a:gd name="connsiteX1" fmla="*/ 29308 w 29308"/>
                  <a:gd name="connsiteY1" fmla="*/ 383101 h 383101"/>
                  <a:gd name="connsiteX2" fmla="*/ 440 w 29308"/>
                  <a:gd name="connsiteY2" fmla="*/ 383101 h 383101"/>
                  <a:gd name="connsiteX3" fmla="*/ 0 w 29308"/>
                  <a:gd name="connsiteY3" fmla="*/ 28904 h 383101"/>
                  <a:gd name="connsiteX4" fmla="*/ 28832 w 29308"/>
                  <a:gd name="connsiteY4" fmla="*/ 0 h 38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8" h="383101">
                    <a:moveTo>
                      <a:pt x="28832" y="0"/>
                    </a:moveTo>
                    <a:lnTo>
                      <a:pt x="29308" y="383101"/>
                    </a:lnTo>
                    <a:lnTo>
                      <a:pt x="440" y="383101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97F81447-DAE2-4092-B156-2723E18064A7}"/>
                  </a:ext>
                </a:extLst>
              </p:cNvPr>
              <p:cNvSpPr/>
              <p:nvPr userDrawn="1"/>
            </p:nvSpPr>
            <p:spPr>
              <a:xfrm>
                <a:off x="361300" y="6535920"/>
                <a:ext cx="29233" cy="322081"/>
              </a:xfrm>
              <a:custGeom>
                <a:avLst/>
                <a:gdLst>
                  <a:gd name="connsiteX0" fmla="*/ 28833 w 29233"/>
                  <a:gd name="connsiteY0" fmla="*/ 0 h 322081"/>
                  <a:gd name="connsiteX1" fmla="*/ 29233 w 29233"/>
                  <a:gd name="connsiteY1" fmla="*/ 322081 h 322081"/>
                  <a:gd name="connsiteX2" fmla="*/ 364 w 29233"/>
                  <a:gd name="connsiteY2" fmla="*/ 322081 h 322081"/>
                  <a:gd name="connsiteX3" fmla="*/ 0 w 29233"/>
                  <a:gd name="connsiteY3" fmla="*/ 28904 h 322081"/>
                  <a:gd name="connsiteX4" fmla="*/ 28833 w 29233"/>
                  <a:gd name="connsiteY4" fmla="*/ 0 h 3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33" h="322081">
                    <a:moveTo>
                      <a:pt x="28833" y="0"/>
                    </a:moveTo>
                    <a:lnTo>
                      <a:pt x="29233" y="322081"/>
                    </a:lnTo>
                    <a:lnTo>
                      <a:pt x="364" y="322081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B0C8140-456A-4593-9DC3-5A53E63B0CDF}"/>
                  </a:ext>
                </a:extLst>
              </p:cNvPr>
              <p:cNvSpPr/>
              <p:nvPr userDrawn="1"/>
            </p:nvSpPr>
            <p:spPr>
              <a:xfrm>
                <a:off x="300431" y="6597740"/>
                <a:ext cx="29959" cy="260260"/>
              </a:xfrm>
              <a:custGeom>
                <a:avLst/>
                <a:gdLst>
                  <a:gd name="connsiteX0" fmla="*/ 29636 w 29959"/>
                  <a:gd name="connsiteY0" fmla="*/ 0 h 260260"/>
                  <a:gd name="connsiteX1" fmla="*/ 29959 w 29959"/>
                  <a:gd name="connsiteY1" fmla="*/ 260260 h 260260"/>
                  <a:gd name="connsiteX2" fmla="*/ 440 w 29959"/>
                  <a:gd name="connsiteY2" fmla="*/ 260260 h 260260"/>
                  <a:gd name="connsiteX3" fmla="*/ 0 w 29959"/>
                  <a:gd name="connsiteY3" fmla="*/ 28104 h 260260"/>
                  <a:gd name="connsiteX4" fmla="*/ 803 w 29959"/>
                  <a:gd name="connsiteY4" fmla="*/ 28904 h 260260"/>
                  <a:gd name="connsiteX5" fmla="*/ 29636 w 29959"/>
                  <a:gd name="connsiteY5" fmla="*/ 0 h 26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59" h="260260">
                    <a:moveTo>
                      <a:pt x="29636" y="0"/>
                    </a:moveTo>
                    <a:lnTo>
                      <a:pt x="29959" y="260260"/>
                    </a:lnTo>
                    <a:lnTo>
                      <a:pt x="440" y="260260"/>
                    </a:lnTo>
                    <a:lnTo>
                      <a:pt x="0" y="28104"/>
                    </a:lnTo>
                    <a:lnTo>
                      <a:pt x="803" y="28904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1411ED6-803D-4C5A-8E92-8EAC28ACA255}"/>
                  </a:ext>
                </a:extLst>
              </p:cNvPr>
              <p:cNvSpPr/>
              <p:nvPr userDrawn="1"/>
            </p:nvSpPr>
            <p:spPr>
              <a:xfrm>
                <a:off x="239562" y="6658760"/>
                <a:ext cx="29882" cy="199240"/>
              </a:xfrm>
              <a:custGeom>
                <a:avLst/>
                <a:gdLst>
                  <a:gd name="connsiteX0" fmla="*/ 29635 w 29882"/>
                  <a:gd name="connsiteY0" fmla="*/ 0 h 199240"/>
                  <a:gd name="connsiteX1" fmla="*/ 29882 w 29882"/>
                  <a:gd name="connsiteY1" fmla="*/ 199240 h 199240"/>
                  <a:gd name="connsiteX2" fmla="*/ 337 w 29882"/>
                  <a:gd name="connsiteY2" fmla="*/ 199240 h 199240"/>
                  <a:gd name="connsiteX3" fmla="*/ 0 w 29882"/>
                  <a:gd name="connsiteY3" fmla="*/ 28103 h 199240"/>
                  <a:gd name="connsiteX4" fmla="*/ 803 w 29882"/>
                  <a:gd name="connsiteY4" fmla="*/ 28904 h 199240"/>
                  <a:gd name="connsiteX5" fmla="*/ 29635 w 29882"/>
                  <a:gd name="connsiteY5" fmla="*/ 0 h 19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82" h="199240">
                    <a:moveTo>
                      <a:pt x="29635" y="0"/>
                    </a:moveTo>
                    <a:lnTo>
                      <a:pt x="29882" y="199240"/>
                    </a:lnTo>
                    <a:lnTo>
                      <a:pt x="337" y="199240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3F198DF-8521-45A1-8BAE-4FC70FC420A8}"/>
                  </a:ext>
                </a:extLst>
              </p:cNvPr>
              <p:cNvSpPr/>
              <p:nvPr userDrawn="1"/>
            </p:nvSpPr>
            <p:spPr>
              <a:xfrm>
                <a:off x="179494" y="6718178"/>
                <a:ext cx="29006" cy="139823"/>
              </a:xfrm>
              <a:custGeom>
                <a:avLst/>
                <a:gdLst>
                  <a:gd name="connsiteX0" fmla="*/ 28832 w 29006"/>
                  <a:gd name="connsiteY0" fmla="*/ 0 h 139823"/>
                  <a:gd name="connsiteX1" fmla="*/ 29006 w 29006"/>
                  <a:gd name="connsiteY1" fmla="*/ 139823 h 139823"/>
                  <a:gd name="connsiteX2" fmla="*/ 138 w 29006"/>
                  <a:gd name="connsiteY2" fmla="*/ 139823 h 139823"/>
                  <a:gd name="connsiteX3" fmla="*/ 0 w 29006"/>
                  <a:gd name="connsiteY3" fmla="*/ 28904 h 139823"/>
                  <a:gd name="connsiteX4" fmla="*/ 28832 w 29006"/>
                  <a:gd name="connsiteY4" fmla="*/ 0 h 13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6" h="139823">
                    <a:moveTo>
                      <a:pt x="28832" y="0"/>
                    </a:moveTo>
                    <a:lnTo>
                      <a:pt x="29006" y="139823"/>
                    </a:lnTo>
                    <a:lnTo>
                      <a:pt x="138" y="139823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AA80212-BA6E-448F-BA91-287462E1D34C}"/>
                  </a:ext>
                </a:extLst>
              </p:cNvPr>
              <p:cNvSpPr/>
              <p:nvPr userDrawn="1"/>
            </p:nvSpPr>
            <p:spPr>
              <a:xfrm>
                <a:off x="118626" y="6779198"/>
                <a:ext cx="28931" cy="78803"/>
              </a:xfrm>
              <a:custGeom>
                <a:avLst/>
                <a:gdLst>
                  <a:gd name="connsiteX0" fmla="*/ 28833 w 28931"/>
                  <a:gd name="connsiteY0" fmla="*/ 0 h 78803"/>
                  <a:gd name="connsiteX1" fmla="*/ 28931 w 28931"/>
                  <a:gd name="connsiteY1" fmla="*/ 78803 h 78803"/>
                  <a:gd name="connsiteX2" fmla="*/ 62 w 28931"/>
                  <a:gd name="connsiteY2" fmla="*/ 78803 h 78803"/>
                  <a:gd name="connsiteX3" fmla="*/ 0 w 28931"/>
                  <a:gd name="connsiteY3" fmla="*/ 28904 h 78803"/>
                  <a:gd name="connsiteX4" fmla="*/ 28833 w 28931"/>
                  <a:gd name="connsiteY4" fmla="*/ 0 h 7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31" h="78803">
                    <a:moveTo>
                      <a:pt x="28833" y="0"/>
                    </a:moveTo>
                    <a:lnTo>
                      <a:pt x="28931" y="78803"/>
                    </a:lnTo>
                    <a:lnTo>
                      <a:pt x="62" y="78803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B8EBCCB-B7E3-4837-AA61-44D0A400EC96}"/>
                  </a:ext>
                </a:extLst>
              </p:cNvPr>
              <p:cNvSpPr/>
              <p:nvPr userDrawn="1"/>
            </p:nvSpPr>
            <p:spPr>
              <a:xfrm>
                <a:off x="70452" y="6841018"/>
                <a:ext cx="16961" cy="16982"/>
              </a:xfrm>
              <a:custGeom>
                <a:avLst/>
                <a:gdLst>
                  <a:gd name="connsiteX0" fmla="*/ 16940 w 16961"/>
                  <a:gd name="connsiteY0" fmla="*/ 0 h 16982"/>
                  <a:gd name="connsiteX1" fmla="*/ 16961 w 16961"/>
                  <a:gd name="connsiteY1" fmla="*/ 16982 h 16982"/>
                  <a:gd name="connsiteX2" fmla="*/ 0 w 16961"/>
                  <a:gd name="connsiteY2" fmla="*/ 16982 h 16982"/>
                  <a:gd name="connsiteX3" fmla="*/ 16940 w 16961"/>
                  <a:gd name="connsiteY3" fmla="*/ 0 h 1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1" h="16982">
                    <a:moveTo>
                      <a:pt x="16940" y="0"/>
                    </a:moveTo>
                    <a:lnTo>
                      <a:pt x="16961" y="16982"/>
                    </a:lnTo>
                    <a:lnTo>
                      <a:pt x="0" y="16982"/>
                    </a:lnTo>
                    <a:lnTo>
                      <a:pt x="1694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32E9F26D-470A-4D61-B420-B2AE034ED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32208" y="1818208"/>
            <a:ext cx="6336792" cy="539812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955D76A-22F6-4027-BBB2-B9D632FFE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606040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4867646-E605-4DCE-A193-DD63E54B1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907792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A5839152-B87E-4F7A-AF8F-37F412A6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89534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4914385C-D888-405F-A9D8-61CC2E9F7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4206240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C2F11BC9-5663-4641-AFD6-EF2749EDD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522122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963F6C91-7F9C-4273-8FDE-92A9BA3B8D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541264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170077-B4B3-49F8-9FCD-908C81278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595438"/>
            <a:ext cx="9124950" cy="6000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2225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45CE27-BF50-45D1-92DF-3CC2CC341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0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36" name="Text Placeholder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313432" y="261518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6962D0AF-583F-4670-BC13-F7BAE6B697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667859" y="230254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0" name="Text Placeholder 36">
            <a:extLst>
              <a:ext uri="{FF2B5EF4-FFF2-40B4-BE49-F238E27FC236}">
                <a16:creationId xmlns:a16="http://schemas.microsoft.com/office/drawing/2014/main" id="{C689AF3A-9B30-404A-B454-562D375F9B9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22723" y="261344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3352E813-A80F-4AEB-908D-C58B76F95B1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77756" y="231969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2" name="Text Placeholder 36">
            <a:extLst>
              <a:ext uri="{FF2B5EF4-FFF2-40B4-BE49-F238E27FC236}">
                <a16:creationId xmlns:a16="http://schemas.microsoft.com/office/drawing/2014/main" id="{58E04D07-1AA8-4C7D-A594-AD4587E5077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32620" y="263059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1A7A3E-FAE9-412E-9085-C5396DD5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3981445"/>
            <a:ext cx="10332720" cy="168656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DC4F1A-B4E3-468C-B5D4-1171E63EF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B417EF-A4F1-45A2-ACA0-5C821042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44816" y="2697432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81057A-21E4-4E98-BFE7-5B870E5E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23645" y="2697480"/>
            <a:ext cx="0" cy="733425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D18C9-8D44-4323-B6BF-BF76C238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354996" y="269748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01D3F8-FF19-44BC-9EE7-6B58CD82B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3049258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ACB076-AF56-41FE-9380-E9AD0CF4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7014003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01BD79D-A068-4E2B-A576-16599ECD3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949479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28F6AF7C-04EA-4C94-9ADB-02F18DEF5A6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02341" y="526963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4" name="Text Placeholder 36">
            <a:extLst>
              <a:ext uri="{FF2B5EF4-FFF2-40B4-BE49-F238E27FC236}">
                <a16:creationId xmlns:a16="http://schemas.microsoft.com/office/drawing/2014/main" id="{DBC1E942-B2AC-4A1B-A9BF-207F48444E6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7205" y="558053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36CF734-307C-46DF-9F1B-B7B348E8AFE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22339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6" name="Text Placeholder 36">
            <a:extLst>
              <a:ext uri="{FF2B5EF4-FFF2-40B4-BE49-F238E27FC236}">
                <a16:creationId xmlns:a16="http://schemas.microsoft.com/office/drawing/2014/main" id="{A797E2F6-E10E-4B32-8496-AC4E0B14B3F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277203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FE2C824F-3FEC-4436-8D89-71417F95C4C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161393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8" name="Text Placeholder 36">
            <a:extLst>
              <a:ext uri="{FF2B5EF4-FFF2-40B4-BE49-F238E27FC236}">
                <a16:creationId xmlns:a16="http://schemas.microsoft.com/office/drawing/2014/main" id="{A789A2A0-3ABC-41EA-A65B-C158812FD3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216257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15C78F9-B77F-44BB-9DD3-7FD6042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7A2CE885-91AB-475D-937A-12B9D463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AF0A068C-26D9-4FC8-AD91-8B62AA3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1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825625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61AA1-7048-41AE-AA8B-1FD077C8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6439D65-6A92-4B4C-8307-6CB811F9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AB85375-9E39-4BEF-908C-531D0252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3632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0808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3568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568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07216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16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16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03624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7973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7973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2402DAC-DB2C-47BE-AE78-07846291B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B459F3AA-94CC-42D0-8666-6ACC47E3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FD28A03E-E672-4334-B8F0-0D349796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985153C5-B300-4F05-832B-67E58EF5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5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8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2999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83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883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515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464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464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01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095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095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B2E434D-5BFF-4F4E-89CC-2A0B72618AF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4400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54BF5D0F-83F6-4B5E-82FB-FB9D4A4768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989D348-84C3-4684-A67D-DBE303776B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8CB93A9-E63E-4946-8E32-FF80E0995A4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503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F7A9899-0EF5-4E5E-B7B1-37D8FFD99B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883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11F2CCF-80D1-467A-86AC-3F5D8DD5E8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0883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8F17B7F6-C6DF-45C7-BDE5-81003F62B35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55664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DDE45F-F583-4DF4-9452-E816A09140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9464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780E523-546C-4CCA-A992-E1551F2878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9464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2C506CA8-234D-479D-BB85-9F0FD9EDA6E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1715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5F6DA8A-3D9F-41E6-8A23-7DD2FB5AB6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95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F522D8A-203A-454E-80C2-641E38298F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95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6630BF6-F55A-46EA-AB98-D26668F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4E530EA6-2F2B-481A-AA24-DCD67A71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54A9E911-EA72-48DC-8A5D-F25D6E0B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108A73E5-84FC-4283-9424-C4615384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31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058400" cy="694171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6611B7-8FF7-4773-9FAF-EF9DE18D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73968" y="0"/>
            <a:ext cx="1018032" cy="6862761"/>
            <a:chOff x="11173968" y="0"/>
            <a:chExt cx="1018032" cy="686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204226-A8C8-4414-BE3B-0CD0D8F67ABE}"/>
                </a:ext>
              </a:extLst>
            </p:cNvPr>
            <p:cNvSpPr/>
            <p:nvPr userDrawn="1"/>
          </p:nvSpPr>
          <p:spPr>
            <a:xfrm>
              <a:off x="11177016" y="4858514"/>
              <a:ext cx="1014984" cy="20042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C0494-1460-484E-B1EC-8A8EEFF0AD5E}"/>
                </a:ext>
              </a:extLst>
            </p:cNvPr>
            <p:cNvSpPr/>
            <p:nvPr userDrawn="1"/>
          </p:nvSpPr>
          <p:spPr>
            <a:xfrm>
              <a:off x="11177016" y="2838061"/>
              <a:ext cx="1014984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53D751-9B56-4385-B029-D756EFA914F4}"/>
                </a:ext>
              </a:extLst>
            </p:cNvPr>
            <p:cNvSpPr/>
            <p:nvPr userDrawn="1"/>
          </p:nvSpPr>
          <p:spPr>
            <a:xfrm>
              <a:off x="11177016" y="0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A00FC23-2ED3-484B-8A89-83CB1E35C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8200" y="557719"/>
              <a:ext cx="1828800" cy="90516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393BEB-828B-4E48-B695-AAA33AA7CB85}"/>
                </a:ext>
              </a:extLst>
            </p:cNvPr>
            <p:cNvSpPr/>
            <p:nvPr userDrawn="1"/>
          </p:nvSpPr>
          <p:spPr>
            <a:xfrm>
              <a:off x="11177016" y="2026941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C7CEDC-3E16-44A0-8999-B09857049C09}"/>
                </a:ext>
              </a:extLst>
            </p:cNvPr>
            <p:cNvSpPr/>
            <p:nvPr userDrawn="1"/>
          </p:nvSpPr>
          <p:spPr>
            <a:xfrm rot="10800000">
              <a:off x="11277600" y="2954014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0029F77-2501-4EBF-A232-5031A447F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0716768" y="5418805"/>
              <a:ext cx="1828800" cy="914400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58E2F-7ED7-452C-BF34-1D9CEE3DA17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678424" y="2107851"/>
            <a:ext cx="1530196" cy="39403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36EF96CC-8462-492B-A583-23CA7F69D64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052902" y="2559632"/>
            <a:ext cx="2070325" cy="38085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9181B54C-566B-4B18-924F-0B0ABFA177B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878637" y="2848394"/>
            <a:ext cx="2074739" cy="509921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40BBF63-9D11-498F-81A3-8650AC60CCE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060242" y="1685195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703A9B9-CCD2-442E-AB03-2C9C2EC835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667063" y="2203470"/>
            <a:ext cx="1680922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5C74E55E-E6AF-40E6-8BA7-BE2A9DC3969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662713" y="2512081"/>
            <a:ext cx="1957767" cy="56957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2F6D970C-C43E-4D7F-83C7-650BDF1E9FB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996818" y="4181199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1DA14AF6-5923-4726-93E3-C4DC3606842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810730" y="4727342"/>
            <a:ext cx="1857095" cy="377825"/>
          </a:xfr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D194A6FC-68EF-46C5-8EB6-32C814C1D298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8100" y="5052157"/>
            <a:ext cx="2350537" cy="875894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1546F0-9E2B-4020-9199-B800E39E33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3025" y="2093472"/>
            <a:ext cx="3908425" cy="38882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2CC7AB2F-529F-426C-8BD7-C55E7068904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493650" y="5089231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71B7B5C4-9DE3-46CC-8D42-B3C05CF4BC84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544683" y="5490771"/>
            <a:ext cx="1513717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1C7E93C-9056-489A-A267-8125BA91C43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541799" y="5792787"/>
            <a:ext cx="1783301" cy="44775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6291370-C9EE-4280-B18D-332658DF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0B7E39-771C-4552-A50D-711B48AD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BBC48B-0E27-4D81-B081-4BF3F41D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4487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3344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407AED1-9974-465A-BC9C-530E270105DE}"/>
              </a:ext>
            </a:extLst>
          </p:cNvPr>
          <p:cNvSpPr/>
          <p:nvPr userDrawn="1"/>
        </p:nvSpPr>
        <p:spPr>
          <a:xfrm flipH="1">
            <a:off x="0" y="2021358"/>
            <a:ext cx="2032942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898524"/>
            <a:ext cx="63436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949" y="2310817"/>
            <a:ext cx="6400800" cy="36576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8ADBC6-C9BE-4302-A86A-4AC842874C24}"/>
              </a:ext>
            </a:extLst>
          </p:cNvPr>
          <p:cNvSpPr/>
          <p:nvPr userDrawn="1"/>
        </p:nvSpPr>
        <p:spPr>
          <a:xfrm>
            <a:off x="2029604" y="2031653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B04AFC-F339-4DFB-AA44-D68317065E02}"/>
              </a:ext>
            </a:extLst>
          </p:cNvPr>
          <p:cNvSpPr/>
          <p:nvPr userDrawn="1"/>
        </p:nvSpPr>
        <p:spPr>
          <a:xfrm>
            <a:off x="2028253" y="4052815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E88B2398-8473-499F-836C-F3AF518F5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5" y="5086646"/>
            <a:ext cx="2019299" cy="9994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9867" y="-1076"/>
            <a:ext cx="2029968" cy="2029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522571C-09D3-4F39-B963-76F80D9973F1}"/>
              </a:ext>
            </a:extLst>
          </p:cNvPr>
          <p:cNvSpPr/>
          <p:nvPr userDrawn="1"/>
        </p:nvSpPr>
        <p:spPr>
          <a:xfrm>
            <a:off x="2029968" y="6045049"/>
            <a:ext cx="2029968" cy="812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268D7D-D5FB-492C-8D00-3E866534BD42}"/>
              </a:ext>
            </a:extLst>
          </p:cNvPr>
          <p:cNvSpPr/>
          <p:nvPr userDrawn="1"/>
        </p:nvSpPr>
        <p:spPr>
          <a:xfrm flipH="1">
            <a:off x="0" y="4828032"/>
            <a:ext cx="2032942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BCEF24-C76B-44E5-A457-E55658E8E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60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8216784-417D-44A8-8CF1-C0CAF410EB9B}"/>
              </a:ext>
            </a:extLst>
          </p:cNvPr>
          <p:cNvGrpSpPr/>
          <p:nvPr userDrawn="1"/>
        </p:nvGrpSpPr>
        <p:grpSpPr>
          <a:xfrm>
            <a:off x="100242" y="2099803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F90BA2-E949-4FDF-A88E-B68F607E3205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1F18930-2C24-4BA6-A1EB-BF1644EE8558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5953E65-C24C-4C83-86BB-E4A6D2532FD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0B9DA7A8-A66E-4E0E-92DF-B3FF112EBB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94E74739-1964-4A3C-B2E5-28FEF5EF8E4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E31C22DC-76BD-4E83-8A1A-B7AE70B2E8FE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F63C700C-5749-4BA1-8128-78559312E8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EC81C305-3A69-4634-8A07-56F8272122A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A14AAEDA-8F87-420D-A6BD-FF115C08EB7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A1FA4EA0-701D-49A3-8962-1BD0CE6E9C0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E362A8AA-1110-4C1C-9922-60F7D43E82B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BC8B72EE-335A-4030-B500-7E6FB4D24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10167348-D9AA-4440-8569-849A6B0F2C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5616AB2-7A83-42C0-883C-FFA27D5468C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A9CA073-4F0B-4787-B46D-7886261E945E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AF901A3-1EC5-458F-A653-74CCEAE9A13D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D5E35A9-4BB5-48F3-AE34-E1BDD3343EB1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9A549D5-A823-49C4-8C36-D074E6E039B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A767C47-7246-4B50-8E78-82766365754A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EE1DDC-07C3-4204-A3B1-BB7C77C0622B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5DA288D-BE35-46E8-AA86-9F28D8504DAB}"/>
              </a:ext>
            </a:extLst>
          </p:cNvPr>
          <p:cNvSpPr/>
          <p:nvPr userDrawn="1"/>
        </p:nvSpPr>
        <p:spPr>
          <a:xfrm>
            <a:off x="0" y="4043197"/>
            <a:ext cx="2029968" cy="784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2557B54-30A3-4192-9D51-EE28AF522DE9}"/>
              </a:ext>
            </a:extLst>
          </p:cNvPr>
          <p:cNvSpPr/>
          <p:nvPr userDrawn="1"/>
        </p:nvSpPr>
        <p:spPr>
          <a:xfrm>
            <a:off x="0" y="2021358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208FD0E-034D-4DF3-85D7-F0EBE2775B58}"/>
              </a:ext>
            </a:extLst>
          </p:cNvPr>
          <p:cNvCxnSpPr>
            <a:cxnSpLocks/>
          </p:cNvCxnSpPr>
          <p:nvPr userDrawn="1"/>
        </p:nvCxnSpPr>
        <p:spPr>
          <a:xfrm>
            <a:off x="10632" y="-7753"/>
            <a:ext cx="4052352" cy="40408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20239FE-47D0-4B4F-8440-F859F368C141}"/>
              </a:ext>
            </a:extLst>
          </p:cNvPr>
          <p:cNvSpPr/>
          <p:nvPr userDrawn="1"/>
        </p:nvSpPr>
        <p:spPr>
          <a:xfrm>
            <a:off x="3903349" y="3869829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5E4B9359-45F7-446D-8327-B1978DE8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A808BC2F-0D21-4E99-B8C6-DC1C7CD1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054CC8D5-17CB-435D-B227-465D3B8F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4008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54670"/>
            <a:ext cx="6400800" cy="41148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1569916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</a:extLst>
          </p:cNvPr>
          <p:cNvSpPr/>
          <p:nvPr userDrawn="1"/>
        </p:nvSpPr>
        <p:spPr>
          <a:xfrm rot="13508190">
            <a:off x="141725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1574706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</a:extLst>
          </p:cNvPr>
          <p:cNvSpPr/>
          <p:nvPr userDrawn="1"/>
        </p:nvSpPr>
        <p:spPr>
          <a:xfrm rot="18900000">
            <a:off x="1580257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145529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3019001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</a:extLst>
          </p:cNvPr>
          <p:cNvGrpSpPr/>
          <p:nvPr userDrawn="1"/>
        </p:nvGrpSpPr>
        <p:grpSpPr>
          <a:xfrm>
            <a:off x="1159403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</a:extLst>
          </p:cNvPr>
          <p:cNvSpPr/>
          <p:nvPr userDrawn="1"/>
        </p:nvSpPr>
        <p:spPr>
          <a:xfrm>
            <a:off x="2960473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3591DEB5-C98C-4EF8-AA57-B8F45C484FF4}"/>
              </a:ext>
            </a:extLst>
          </p:cNvPr>
          <p:cNvSpPr/>
          <p:nvPr userDrawn="1"/>
        </p:nvSpPr>
        <p:spPr>
          <a:xfrm>
            <a:off x="-7601" y="2930958"/>
            <a:ext cx="1128311" cy="2870805"/>
          </a:xfrm>
          <a:custGeom>
            <a:avLst/>
            <a:gdLst>
              <a:gd name="connsiteX0" fmla="*/ 1128311 w 1128311"/>
              <a:gd name="connsiteY0" fmla="*/ 0 h 2870805"/>
              <a:gd name="connsiteX1" fmla="*/ 1123909 w 1128311"/>
              <a:gd name="connsiteY1" fmla="*/ 2870805 h 2870805"/>
              <a:gd name="connsiteX2" fmla="*/ 0 w 1128311"/>
              <a:gd name="connsiteY2" fmla="*/ 1743443 h 2870805"/>
              <a:gd name="connsiteX3" fmla="*/ 0 w 1128311"/>
              <a:gd name="connsiteY3" fmla="*/ 1124856 h 2870805"/>
              <a:gd name="connsiteX4" fmla="*/ 1128311 w 1128311"/>
              <a:gd name="connsiteY4" fmla="*/ 0 h 287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311" h="2870805">
                <a:moveTo>
                  <a:pt x="1128311" y="0"/>
                </a:moveTo>
                <a:lnTo>
                  <a:pt x="1123909" y="2870805"/>
                </a:lnTo>
                <a:lnTo>
                  <a:pt x="0" y="1743443"/>
                </a:lnTo>
                <a:lnTo>
                  <a:pt x="0" y="1124856"/>
                </a:lnTo>
                <a:lnTo>
                  <a:pt x="11283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6FFCF0CF-3167-4E3E-BD4A-236ACC247EC0}"/>
              </a:ext>
            </a:extLst>
          </p:cNvPr>
          <p:cNvSpPr/>
          <p:nvPr/>
        </p:nvSpPr>
        <p:spPr>
          <a:xfrm rot="13500280">
            <a:off x="126341" y="458327"/>
            <a:ext cx="2024298" cy="2024298"/>
          </a:xfrm>
          <a:custGeom>
            <a:avLst/>
            <a:gdLst>
              <a:gd name="connsiteX0" fmla="*/ 2024298 w 2024298"/>
              <a:gd name="connsiteY0" fmla="*/ 2024298 h 2024298"/>
              <a:gd name="connsiteX1" fmla="*/ 0 w 2024298"/>
              <a:gd name="connsiteY1" fmla="*/ 0 h 2024298"/>
              <a:gd name="connsiteX2" fmla="*/ 40826 w 2024298"/>
              <a:gd name="connsiteY2" fmla="*/ 0 h 2024298"/>
              <a:gd name="connsiteX3" fmla="*/ 2024298 w 2024298"/>
              <a:gd name="connsiteY3" fmla="*/ 1983472 h 2024298"/>
              <a:gd name="connsiteX4" fmla="*/ 2024298 w 2024298"/>
              <a:gd name="connsiteY4" fmla="*/ 2024298 h 202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98" h="2024298">
                <a:moveTo>
                  <a:pt x="2024298" y="2024298"/>
                </a:moveTo>
                <a:lnTo>
                  <a:pt x="0" y="0"/>
                </a:lnTo>
                <a:lnTo>
                  <a:pt x="40826" y="0"/>
                </a:lnTo>
                <a:lnTo>
                  <a:pt x="2024298" y="1983472"/>
                </a:lnTo>
                <a:lnTo>
                  <a:pt x="2024298" y="202429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AB47A61A-6E4C-49A5-A2E8-2410A107CC2A}"/>
              </a:ext>
            </a:extLst>
          </p:cNvPr>
          <p:cNvSpPr/>
          <p:nvPr/>
        </p:nvSpPr>
        <p:spPr>
          <a:xfrm rot="13500280">
            <a:off x="108491" y="501416"/>
            <a:ext cx="1938109" cy="1938109"/>
          </a:xfrm>
          <a:custGeom>
            <a:avLst/>
            <a:gdLst>
              <a:gd name="connsiteX0" fmla="*/ 1938109 w 1938109"/>
              <a:gd name="connsiteY0" fmla="*/ 1938109 h 1938109"/>
              <a:gd name="connsiteX1" fmla="*/ 0 w 1938109"/>
              <a:gd name="connsiteY1" fmla="*/ 0 h 1938109"/>
              <a:gd name="connsiteX2" fmla="*/ 40826 w 1938109"/>
              <a:gd name="connsiteY2" fmla="*/ 0 h 1938109"/>
              <a:gd name="connsiteX3" fmla="*/ 1938109 w 1938109"/>
              <a:gd name="connsiteY3" fmla="*/ 1897283 h 1938109"/>
              <a:gd name="connsiteX4" fmla="*/ 1938109 w 1938109"/>
              <a:gd name="connsiteY4" fmla="*/ 1938109 h 19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109" h="1938109">
                <a:moveTo>
                  <a:pt x="1938109" y="1938109"/>
                </a:moveTo>
                <a:lnTo>
                  <a:pt x="0" y="0"/>
                </a:lnTo>
                <a:lnTo>
                  <a:pt x="40826" y="0"/>
                </a:lnTo>
                <a:lnTo>
                  <a:pt x="1938109" y="1897283"/>
                </a:lnTo>
                <a:lnTo>
                  <a:pt x="1938109" y="193810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FC8CDBA7-BF04-4719-8D66-513A71ECCAFF}"/>
              </a:ext>
            </a:extLst>
          </p:cNvPr>
          <p:cNvSpPr/>
          <p:nvPr/>
        </p:nvSpPr>
        <p:spPr>
          <a:xfrm rot="13500280">
            <a:off x="90475" y="544906"/>
            <a:ext cx="1853055" cy="1851921"/>
          </a:xfrm>
          <a:custGeom>
            <a:avLst/>
            <a:gdLst>
              <a:gd name="connsiteX0" fmla="*/ 1851921 w 1853055"/>
              <a:gd name="connsiteY0" fmla="*/ 1851921 h 1851921"/>
              <a:gd name="connsiteX1" fmla="*/ 0 w 1853055"/>
              <a:gd name="connsiteY1" fmla="*/ 0 h 1851921"/>
              <a:gd name="connsiteX2" fmla="*/ 40826 w 1853055"/>
              <a:gd name="connsiteY2" fmla="*/ 0 h 1851921"/>
              <a:gd name="connsiteX3" fmla="*/ 1853055 w 1853055"/>
              <a:gd name="connsiteY3" fmla="*/ 1811094 h 1851921"/>
              <a:gd name="connsiteX4" fmla="*/ 1851920 w 1853055"/>
              <a:gd name="connsiteY4" fmla="*/ 1811094 h 1851921"/>
              <a:gd name="connsiteX5" fmla="*/ 1851921 w 1853055"/>
              <a:gd name="connsiteY5" fmla="*/ 1851921 h 185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055" h="1851921">
                <a:moveTo>
                  <a:pt x="1851921" y="1851921"/>
                </a:moveTo>
                <a:lnTo>
                  <a:pt x="0" y="0"/>
                </a:lnTo>
                <a:lnTo>
                  <a:pt x="40826" y="0"/>
                </a:lnTo>
                <a:lnTo>
                  <a:pt x="1853055" y="1811094"/>
                </a:lnTo>
                <a:lnTo>
                  <a:pt x="1851920" y="1811094"/>
                </a:lnTo>
                <a:lnTo>
                  <a:pt x="1851921" y="185192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79CDC826-71AB-4245-AC5F-8DC9DB2BBCE0}"/>
              </a:ext>
            </a:extLst>
          </p:cNvPr>
          <p:cNvSpPr/>
          <p:nvPr/>
        </p:nvSpPr>
        <p:spPr>
          <a:xfrm rot="13500280">
            <a:off x="72624" y="587994"/>
            <a:ext cx="1766866" cy="1765732"/>
          </a:xfrm>
          <a:custGeom>
            <a:avLst/>
            <a:gdLst>
              <a:gd name="connsiteX0" fmla="*/ 1765732 w 1766866"/>
              <a:gd name="connsiteY0" fmla="*/ 1765732 h 1765732"/>
              <a:gd name="connsiteX1" fmla="*/ 0 w 1766866"/>
              <a:gd name="connsiteY1" fmla="*/ 0 h 1765732"/>
              <a:gd name="connsiteX2" fmla="*/ 40826 w 1766866"/>
              <a:gd name="connsiteY2" fmla="*/ 0 h 1765732"/>
              <a:gd name="connsiteX3" fmla="*/ 1766866 w 1766866"/>
              <a:gd name="connsiteY3" fmla="*/ 1724906 h 1765732"/>
              <a:gd name="connsiteX4" fmla="*/ 1765731 w 1766866"/>
              <a:gd name="connsiteY4" fmla="*/ 1724906 h 1765732"/>
              <a:gd name="connsiteX5" fmla="*/ 1765732 w 1766866"/>
              <a:gd name="connsiteY5" fmla="*/ 1765732 h 176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6866" h="1765732">
                <a:moveTo>
                  <a:pt x="1765732" y="1765732"/>
                </a:moveTo>
                <a:lnTo>
                  <a:pt x="0" y="0"/>
                </a:lnTo>
                <a:lnTo>
                  <a:pt x="40826" y="0"/>
                </a:lnTo>
                <a:lnTo>
                  <a:pt x="1766866" y="1724906"/>
                </a:lnTo>
                <a:lnTo>
                  <a:pt x="1765731" y="1724906"/>
                </a:lnTo>
                <a:lnTo>
                  <a:pt x="1765732" y="1765732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DE1670F-43B8-4EA8-878C-AC3FF1921E21}"/>
              </a:ext>
            </a:extLst>
          </p:cNvPr>
          <p:cNvSpPr/>
          <p:nvPr/>
        </p:nvSpPr>
        <p:spPr>
          <a:xfrm rot="13500280">
            <a:off x="55175" y="630117"/>
            <a:ext cx="1680678" cy="1680677"/>
          </a:xfrm>
          <a:custGeom>
            <a:avLst/>
            <a:gdLst>
              <a:gd name="connsiteX0" fmla="*/ 1680678 w 1680678"/>
              <a:gd name="connsiteY0" fmla="*/ 1680677 h 1680677"/>
              <a:gd name="connsiteX1" fmla="*/ 0 w 1680678"/>
              <a:gd name="connsiteY1" fmla="*/ 0 h 1680677"/>
              <a:gd name="connsiteX2" fmla="*/ 40826 w 1680678"/>
              <a:gd name="connsiteY2" fmla="*/ 0 h 1680677"/>
              <a:gd name="connsiteX3" fmla="*/ 1680678 w 1680678"/>
              <a:gd name="connsiteY3" fmla="*/ 1639851 h 1680677"/>
              <a:gd name="connsiteX4" fmla="*/ 1680678 w 1680678"/>
              <a:gd name="connsiteY4" fmla="*/ 1680677 h 16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678" h="1680677">
                <a:moveTo>
                  <a:pt x="1680678" y="1680677"/>
                </a:moveTo>
                <a:lnTo>
                  <a:pt x="0" y="0"/>
                </a:lnTo>
                <a:lnTo>
                  <a:pt x="40826" y="0"/>
                </a:lnTo>
                <a:lnTo>
                  <a:pt x="1680678" y="1639851"/>
                </a:lnTo>
                <a:lnTo>
                  <a:pt x="1680678" y="168067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AE780ED-EF51-4AD7-A73F-01E563D0E8BC}"/>
              </a:ext>
            </a:extLst>
          </p:cNvPr>
          <p:cNvSpPr/>
          <p:nvPr/>
        </p:nvSpPr>
        <p:spPr>
          <a:xfrm rot="13500280">
            <a:off x="37325" y="673206"/>
            <a:ext cx="1594489" cy="1594489"/>
          </a:xfrm>
          <a:custGeom>
            <a:avLst/>
            <a:gdLst>
              <a:gd name="connsiteX0" fmla="*/ 1594489 w 1594489"/>
              <a:gd name="connsiteY0" fmla="*/ 1594489 h 1594489"/>
              <a:gd name="connsiteX1" fmla="*/ 0 w 1594489"/>
              <a:gd name="connsiteY1" fmla="*/ 0 h 1594489"/>
              <a:gd name="connsiteX2" fmla="*/ 40826 w 1594489"/>
              <a:gd name="connsiteY2" fmla="*/ 0 h 1594489"/>
              <a:gd name="connsiteX3" fmla="*/ 1594489 w 1594489"/>
              <a:gd name="connsiteY3" fmla="*/ 1553663 h 1594489"/>
              <a:gd name="connsiteX4" fmla="*/ 1594489 w 1594489"/>
              <a:gd name="connsiteY4" fmla="*/ 1594489 h 159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489" h="1594489">
                <a:moveTo>
                  <a:pt x="1594489" y="1594489"/>
                </a:moveTo>
                <a:lnTo>
                  <a:pt x="0" y="0"/>
                </a:lnTo>
                <a:lnTo>
                  <a:pt x="40826" y="0"/>
                </a:lnTo>
                <a:lnTo>
                  <a:pt x="1594489" y="1553663"/>
                </a:lnTo>
                <a:lnTo>
                  <a:pt x="1594489" y="159448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BE269AE3-65CE-4B86-B8B1-413783695039}"/>
              </a:ext>
            </a:extLst>
          </p:cNvPr>
          <p:cNvSpPr/>
          <p:nvPr/>
        </p:nvSpPr>
        <p:spPr>
          <a:xfrm rot="13500280">
            <a:off x="19309" y="716696"/>
            <a:ext cx="1509435" cy="1508300"/>
          </a:xfrm>
          <a:custGeom>
            <a:avLst/>
            <a:gdLst>
              <a:gd name="connsiteX0" fmla="*/ 1508301 w 1509435"/>
              <a:gd name="connsiteY0" fmla="*/ 1508300 h 1508300"/>
              <a:gd name="connsiteX1" fmla="*/ 0 w 1509435"/>
              <a:gd name="connsiteY1" fmla="*/ 0 h 1508300"/>
              <a:gd name="connsiteX2" fmla="*/ 40826 w 1509435"/>
              <a:gd name="connsiteY2" fmla="*/ 0 h 1508300"/>
              <a:gd name="connsiteX3" fmla="*/ 1509435 w 1509435"/>
              <a:gd name="connsiteY3" fmla="*/ 1467474 h 1508300"/>
              <a:gd name="connsiteX4" fmla="*/ 1508301 w 1509435"/>
              <a:gd name="connsiteY4" fmla="*/ 1467474 h 1508300"/>
              <a:gd name="connsiteX5" fmla="*/ 1508301 w 1509435"/>
              <a:gd name="connsiteY5" fmla="*/ 1508300 h 150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435" h="1508300">
                <a:moveTo>
                  <a:pt x="1508301" y="1508300"/>
                </a:moveTo>
                <a:lnTo>
                  <a:pt x="0" y="0"/>
                </a:lnTo>
                <a:lnTo>
                  <a:pt x="40826" y="0"/>
                </a:lnTo>
                <a:lnTo>
                  <a:pt x="1509435" y="1467474"/>
                </a:lnTo>
                <a:lnTo>
                  <a:pt x="1508301" y="1467474"/>
                </a:lnTo>
                <a:lnTo>
                  <a:pt x="1508301" y="150830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C35E0649-74BB-4271-BE7D-1F2ED094753E}"/>
              </a:ext>
            </a:extLst>
          </p:cNvPr>
          <p:cNvSpPr/>
          <p:nvPr/>
        </p:nvSpPr>
        <p:spPr>
          <a:xfrm rot="13500280">
            <a:off x="1859" y="758817"/>
            <a:ext cx="1423246" cy="1423247"/>
          </a:xfrm>
          <a:custGeom>
            <a:avLst/>
            <a:gdLst>
              <a:gd name="connsiteX0" fmla="*/ 1423246 w 1423246"/>
              <a:gd name="connsiteY0" fmla="*/ 1423247 h 1423247"/>
              <a:gd name="connsiteX1" fmla="*/ 0 w 1423246"/>
              <a:gd name="connsiteY1" fmla="*/ 0 h 1423247"/>
              <a:gd name="connsiteX2" fmla="*/ 40825 w 1423246"/>
              <a:gd name="connsiteY2" fmla="*/ 0 h 1423247"/>
              <a:gd name="connsiteX3" fmla="*/ 1423246 w 1423246"/>
              <a:gd name="connsiteY3" fmla="*/ 1382420 h 1423247"/>
              <a:gd name="connsiteX4" fmla="*/ 1423246 w 1423246"/>
              <a:gd name="connsiteY4" fmla="*/ 1423247 h 142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246" h="1423247">
                <a:moveTo>
                  <a:pt x="1423246" y="1423247"/>
                </a:moveTo>
                <a:lnTo>
                  <a:pt x="0" y="0"/>
                </a:lnTo>
                <a:lnTo>
                  <a:pt x="40825" y="0"/>
                </a:lnTo>
                <a:lnTo>
                  <a:pt x="1423246" y="1382420"/>
                </a:lnTo>
                <a:lnTo>
                  <a:pt x="1423246" y="142324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6C2D71F3-0A7A-4745-A34F-CE00E95F927C}"/>
              </a:ext>
            </a:extLst>
          </p:cNvPr>
          <p:cNvSpPr/>
          <p:nvPr/>
        </p:nvSpPr>
        <p:spPr>
          <a:xfrm rot="13500280">
            <a:off x="-15991" y="801908"/>
            <a:ext cx="1337057" cy="1337057"/>
          </a:xfrm>
          <a:custGeom>
            <a:avLst/>
            <a:gdLst>
              <a:gd name="connsiteX0" fmla="*/ 1337057 w 1337057"/>
              <a:gd name="connsiteY0" fmla="*/ 1337057 h 1337057"/>
              <a:gd name="connsiteX1" fmla="*/ 0 w 1337057"/>
              <a:gd name="connsiteY1" fmla="*/ 0 h 1337057"/>
              <a:gd name="connsiteX2" fmla="*/ 40826 w 1337057"/>
              <a:gd name="connsiteY2" fmla="*/ 0 h 1337057"/>
              <a:gd name="connsiteX3" fmla="*/ 1337057 w 1337057"/>
              <a:gd name="connsiteY3" fmla="*/ 1296231 h 1337057"/>
              <a:gd name="connsiteX4" fmla="*/ 1337057 w 1337057"/>
              <a:gd name="connsiteY4" fmla="*/ 1337057 h 133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7057" h="1337057">
                <a:moveTo>
                  <a:pt x="1337057" y="1337057"/>
                </a:moveTo>
                <a:lnTo>
                  <a:pt x="0" y="0"/>
                </a:lnTo>
                <a:lnTo>
                  <a:pt x="40826" y="0"/>
                </a:lnTo>
                <a:lnTo>
                  <a:pt x="1337057" y="1296231"/>
                </a:lnTo>
                <a:lnTo>
                  <a:pt x="1337057" y="133705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51BF2AB6-6873-4ED8-98DB-4A9398AF7324}"/>
              </a:ext>
            </a:extLst>
          </p:cNvPr>
          <p:cNvSpPr/>
          <p:nvPr/>
        </p:nvSpPr>
        <p:spPr>
          <a:xfrm rot="13500280">
            <a:off x="-33841" y="844997"/>
            <a:ext cx="1250869" cy="1250869"/>
          </a:xfrm>
          <a:custGeom>
            <a:avLst/>
            <a:gdLst>
              <a:gd name="connsiteX0" fmla="*/ 1250869 w 1250869"/>
              <a:gd name="connsiteY0" fmla="*/ 1250869 h 1250869"/>
              <a:gd name="connsiteX1" fmla="*/ 0 w 1250869"/>
              <a:gd name="connsiteY1" fmla="*/ 0 h 1250869"/>
              <a:gd name="connsiteX2" fmla="*/ 40825 w 1250869"/>
              <a:gd name="connsiteY2" fmla="*/ 0 h 1250869"/>
              <a:gd name="connsiteX3" fmla="*/ 1250869 w 1250869"/>
              <a:gd name="connsiteY3" fmla="*/ 1210042 h 1250869"/>
              <a:gd name="connsiteX4" fmla="*/ 1250869 w 1250869"/>
              <a:gd name="connsiteY4" fmla="*/ 1250869 h 125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869" h="1250869">
                <a:moveTo>
                  <a:pt x="1250869" y="1250869"/>
                </a:moveTo>
                <a:lnTo>
                  <a:pt x="0" y="0"/>
                </a:lnTo>
                <a:lnTo>
                  <a:pt x="40825" y="0"/>
                </a:lnTo>
                <a:lnTo>
                  <a:pt x="1250869" y="1210042"/>
                </a:lnTo>
                <a:lnTo>
                  <a:pt x="1250869" y="125086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BEE1DC-3180-496F-B9F2-0541143A9C65}"/>
              </a:ext>
            </a:extLst>
          </p:cNvPr>
          <p:cNvSpPr/>
          <p:nvPr/>
        </p:nvSpPr>
        <p:spPr>
          <a:xfrm rot="13500280">
            <a:off x="-51857" y="888486"/>
            <a:ext cx="1165814" cy="1164680"/>
          </a:xfrm>
          <a:custGeom>
            <a:avLst/>
            <a:gdLst>
              <a:gd name="connsiteX0" fmla="*/ 1164680 w 1165814"/>
              <a:gd name="connsiteY0" fmla="*/ 1164680 h 1164680"/>
              <a:gd name="connsiteX1" fmla="*/ 0 w 1165814"/>
              <a:gd name="connsiteY1" fmla="*/ 1 h 1164680"/>
              <a:gd name="connsiteX2" fmla="*/ 40825 w 1165814"/>
              <a:gd name="connsiteY2" fmla="*/ 0 h 1164680"/>
              <a:gd name="connsiteX3" fmla="*/ 1165814 w 1165814"/>
              <a:gd name="connsiteY3" fmla="*/ 1123854 h 1164680"/>
              <a:gd name="connsiteX4" fmla="*/ 1164680 w 1165814"/>
              <a:gd name="connsiteY4" fmla="*/ 1123854 h 1164680"/>
              <a:gd name="connsiteX5" fmla="*/ 1164680 w 1165814"/>
              <a:gd name="connsiteY5" fmla="*/ 1164680 h 116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5814" h="1164680">
                <a:moveTo>
                  <a:pt x="1164680" y="1164680"/>
                </a:moveTo>
                <a:lnTo>
                  <a:pt x="0" y="1"/>
                </a:lnTo>
                <a:lnTo>
                  <a:pt x="40825" y="0"/>
                </a:lnTo>
                <a:lnTo>
                  <a:pt x="1165814" y="1123854"/>
                </a:lnTo>
                <a:lnTo>
                  <a:pt x="1164680" y="1123854"/>
                </a:lnTo>
                <a:lnTo>
                  <a:pt x="1164680" y="116468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D39D863D-C379-4E72-B276-53F62D7E2B98}"/>
              </a:ext>
            </a:extLst>
          </p:cNvPr>
          <p:cNvSpPr/>
          <p:nvPr/>
        </p:nvSpPr>
        <p:spPr>
          <a:xfrm rot="13500280">
            <a:off x="-69307" y="930608"/>
            <a:ext cx="1079626" cy="1079626"/>
          </a:xfrm>
          <a:custGeom>
            <a:avLst/>
            <a:gdLst>
              <a:gd name="connsiteX0" fmla="*/ 1079626 w 1079626"/>
              <a:gd name="connsiteY0" fmla="*/ 1079626 h 1079626"/>
              <a:gd name="connsiteX1" fmla="*/ 0 w 1079626"/>
              <a:gd name="connsiteY1" fmla="*/ 1 h 1079626"/>
              <a:gd name="connsiteX2" fmla="*/ 40826 w 1079626"/>
              <a:gd name="connsiteY2" fmla="*/ 0 h 1079626"/>
              <a:gd name="connsiteX3" fmla="*/ 1079626 w 1079626"/>
              <a:gd name="connsiteY3" fmla="*/ 1038800 h 1079626"/>
              <a:gd name="connsiteX4" fmla="*/ 1079626 w 1079626"/>
              <a:gd name="connsiteY4" fmla="*/ 1079626 h 10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626" h="1079626">
                <a:moveTo>
                  <a:pt x="1079626" y="1079626"/>
                </a:moveTo>
                <a:lnTo>
                  <a:pt x="0" y="1"/>
                </a:lnTo>
                <a:lnTo>
                  <a:pt x="40826" y="0"/>
                </a:lnTo>
                <a:lnTo>
                  <a:pt x="1079626" y="1038800"/>
                </a:lnTo>
                <a:lnTo>
                  <a:pt x="1079626" y="1079626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9079BA6D-6450-46A6-9874-663ABFE497CE}"/>
              </a:ext>
            </a:extLst>
          </p:cNvPr>
          <p:cNvSpPr/>
          <p:nvPr/>
        </p:nvSpPr>
        <p:spPr>
          <a:xfrm rot="13500280">
            <a:off x="-87157" y="973697"/>
            <a:ext cx="993437" cy="993438"/>
          </a:xfrm>
          <a:custGeom>
            <a:avLst/>
            <a:gdLst>
              <a:gd name="connsiteX0" fmla="*/ 993437 w 993437"/>
              <a:gd name="connsiteY0" fmla="*/ 993438 h 993438"/>
              <a:gd name="connsiteX1" fmla="*/ 0 w 993437"/>
              <a:gd name="connsiteY1" fmla="*/ 0 h 993438"/>
              <a:gd name="connsiteX2" fmla="*/ 40825 w 993437"/>
              <a:gd name="connsiteY2" fmla="*/ 1 h 993438"/>
              <a:gd name="connsiteX3" fmla="*/ 993437 w 993437"/>
              <a:gd name="connsiteY3" fmla="*/ 952612 h 993438"/>
              <a:gd name="connsiteX4" fmla="*/ 993437 w 993437"/>
              <a:gd name="connsiteY4" fmla="*/ 993438 h 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37" h="993438">
                <a:moveTo>
                  <a:pt x="993437" y="993438"/>
                </a:moveTo>
                <a:lnTo>
                  <a:pt x="0" y="0"/>
                </a:lnTo>
                <a:lnTo>
                  <a:pt x="40825" y="1"/>
                </a:lnTo>
                <a:lnTo>
                  <a:pt x="993437" y="952612"/>
                </a:lnTo>
                <a:lnTo>
                  <a:pt x="993437" y="99343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4CFFBA8-B565-42FA-9C0D-4FC6525B06C1}"/>
              </a:ext>
            </a:extLst>
          </p:cNvPr>
          <p:cNvSpPr/>
          <p:nvPr/>
        </p:nvSpPr>
        <p:spPr>
          <a:xfrm rot="13500280">
            <a:off x="-105173" y="1017188"/>
            <a:ext cx="908383" cy="907248"/>
          </a:xfrm>
          <a:custGeom>
            <a:avLst/>
            <a:gdLst>
              <a:gd name="connsiteX0" fmla="*/ 907249 w 908383"/>
              <a:gd name="connsiteY0" fmla="*/ 907248 h 907248"/>
              <a:gd name="connsiteX1" fmla="*/ 0 w 908383"/>
              <a:gd name="connsiteY1" fmla="*/ 0 h 907248"/>
              <a:gd name="connsiteX2" fmla="*/ 40827 w 908383"/>
              <a:gd name="connsiteY2" fmla="*/ 0 h 907248"/>
              <a:gd name="connsiteX3" fmla="*/ 908383 w 908383"/>
              <a:gd name="connsiteY3" fmla="*/ 866422 h 907248"/>
              <a:gd name="connsiteX4" fmla="*/ 907249 w 908383"/>
              <a:gd name="connsiteY4" fmla="*/ 866422 h 907248"/>
              <a:gd name="connsiteX5" fmla="*/ 907249 w 908383"/>
              <a:gd name="connsiteY5" fmla="*/ 907248 h 90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383" h="907248">
                <a:moveTo>
                  <a:pt x="907249" y="907248"/>
                </a:moveTo>
                <a:lnTo>
                  <a:pt x="0" y="0"/>
                </a:lnTo>
                <a:lnTo>
                  <a:pt x="40827" y="0"/>
                </a:lnTo>
                <a:lnTo>
                  <a:pt x="908383" y="866422"/>
                </a:lnTo>
                <a:lnTo>
                  <a:pt x="907249" y="866422"/>
                </a:lnTo>
                <a:lnTo>
                  <a:pt x="907249" y="90724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98016DB4-3354-4E78-B07E-1D722297B864}"/>
              </a:ext>
            </a:extLst>
          </p:cNvPr>
          <p:cNvSpPr/>
          <p:nvPr/>
        </p:nvSpPr>
        <p:spPr>
          <a:xfrm rot="13500280">
            <a:off x="-123024" y="1060277"/>
            <a:ext cx="822195" cy="821061"/>
          </a:xfrm>
          <a:custGeom>
            <a:avLst/>
            <a:gdLst>
              <a:gd name="connsiteX0" fmla="*/ 821060 w 822195"/>
              <a:gd name="connsiteY0" fmla="*/ 821061 h 821061"/>
              <a:gd name="connsiteX1" fmla="*/ 0 w 822195"/>
              <a:gd name="connsiteY1" fmla="*/ 0 h 821061"/>
              <a:gd name="connsiteX2" fmla="*/ 40826 w 822195"/>
              <a:gd name="connsiteY2" fmla="*/ 1 h 821061"/>
              <a:gd name="connsiteX3" fmla="*/ 822195 w 822195"/>
              <a:gd name="connsiteY3" fmla="*/ 780235 h 821061"/>
              <a:gd name="connsiteX4" fmla="*/ 821060 w 822195"/>
              <a:gd name="connsiteY4" fmla="*/ 780235 h 821061"/>
              <a:gd name="connsiteX5" fmla="*/ 821060 w 822195"/>
              <a:gd name="connsiteY5" fmla="*/ 821061 h 82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195" h="821061">
                <a:moveTo>
                  <a:pt x="821060" y="821061"/>
                </a:moveTo>
                <a:lnTo>
                  <a:pt x="0" y="0"/>
                </a:lnTo>
                <a:lnTo>
                  <a:pt x="40826" y="1"/>
                </a:lnTo>
                <a:lnTo>
                  <a:pt x="822195" y="780235"/>
                </a:lnTo>
                <a:lnTo>
                  <a:pt x="821060" y="780235"/>
                </a:lnTo>
                <a:lnTo>
                  <a:pt x="821060" y="82106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CB1EA35-0D05-4F13-871D-0CAB5CECD44A}"/>
              </a:ext>
            </a:extLst>
          </p:cNvPr>
          <p:cNvSpPr/>
          <p:nvPr/>
        </p:nvSpPr>
        <p:spPr>
          <a:xfrm rot="13500280">
            <a:off x="-140475" y="1102398"/>
            <a:ext cx="736006" cy="736005"/>
          </a:xfrm>
          <a:custGeom>
            <a:avLst/>
            <a:gdLst>
              <a:gd name="connsiteX0" fmla="*/ 736005 w 736006"/>
              <a:gd name="connsiteY0" fmla="*/ 736005 h 736005"/>
              <a:gd name="connsiteX1" fmla="*/ 0 w 736006"/>
              <a:gd name="connsiteY1" fmla="*/ 0 h 736005"/>
              <a:gd name="connsiteX2" fmla="*/ 40826 w 736006"/>
              <a:gd name="connsiteY2" fmla="*/ 0 h 736005"/>
              <a:gd name="connsiteX3" fmla="*/ 736006 w 736006"/>
              <a:gd name="connsiteY3" fmla="*/ 695179 h 736005"/>
              <a:gd name="connsiteX4" fmla="*/ 736005 w 736006"/>
              <a:gd name="connsiteY4" fmla="*/ 736005 h 73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006" h="736005">
                <a:moveTo>
                  <a:pt x="736005" y="736005"/>
                </a:moveTo>
                <a:lnTo>
                  <a:pt x="0" y="0"/>
                </a:lnTo>
                <a:lnTo>
                  <a:pt x="40826" y="0"/>
                </a:lnTo>
                <a:lnTo>
                  <a:pt x="736006" y="695179"/>
                </a:lnTo>
                <a:lnTo>
                  <a:pt x="736005" y="736005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7F84AF5-3C7F-4D42-92A9-CCA3CDB8EB55}"/>
              </a:ext>
            </a:extLst>
          </p:cNvPr>
          <p:cNvSpPr/>
          <p:nvPr/>
        </p:nvSpPr>
        <p:spPr>
          <a:xfrm rot="13500280">
            <a:off x="-158323" y="1145488"/>
            <a:ext cx="649817" cy="649817"/>
          </a:xfrm>
          <a:custGeom>
            <a:avLst/>
            <a:gdLst>
              <a:gd name="connsiteX0" fmla="*/ 649817 w 649817"/>
              <a:gd name="connsiteY0" fmla="*/ 649817 h 649817"/>
              <a:gd name="connsiteX1" fmla="*/ 0 w 649817"/>
              <a:gd name="connsiteY1" fmla="*/ 0 h 649817"/>
              <a:gd name="connsiteX2" fmla="*/ 40826 w 649817"/>
              <a:gd name="connsiteY2" fmla="*/ 0 h 649817"/>
              <a:gd name="connsiteX3" fmla="*/ 649817 w 649817"/>
              <a:gd name="connsiteY3" fmla="*/ 608990 h 649817"/>
              <a:gd name="connsiteX4" fmla="*/ 649817 w 649817"/>
              <a:gd name="connsiteY4" fmla="*/ 649817 h 64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817" h="649817">
                <a:moveTo>
                  <a:pt x="649817" y="649817"/>
                </a:moveTo>
                <a:lnTo>
                  <a:pt x="0" y="0"/>
                </a:lnTo>
                <a:lnTo>
                  <a:pt x="40826" y="0"/>
                </a:lnTo>
                <a:lnTo>
                  <a:pt x="649817" y="608990"/>
                </a:lnTo>
                <a:lnTo>
                  <a:pt x="649817" y="64981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FA8E90CE-90F4-42ED-AAAF-0F139BE4E3D5}"/>
              </a:ext>
            </a:extLst>
          </p:cNvPr>
          <p:cNvSpPr/>
          <p:nvPr/>
        </p:nvSpPr>
        <p:spPr>
          <a:xfrm rot="13500280">
            <a:off x="-176338" y="1188978"/>
            <a:ext cx="564761" cy="563628"/>
          </a:xfrm>
          <a:custGeom>
            <a:avLst/>
            <a:gdLst>
              <a:gd name="connsiteX0" fmla="*/ 563628 w 564761"/>
              <a:gd name="connsiteY0" fmla="*/ 563628 h 563628"/>
              <a:gd name="connsiteX1" fmla="*/ 0 w 564761"/>
              <a:gd name="connsiteY1" fmla="*/ 0 h 563628"/>
              <a:gd name="connsiteX2" fmla="*/ 40826 w 564761"/>
              <a:gd name="connsiteY2" fmla="*/ 0 h 563628"/>
              <a:gd name="connsiteX3" fmla="*/ 564761 w 564761"/>
              <a:gd name="connsiteY3" fmla="*/ 522802 h 563628"/>
              <a:gd name="connsiteX4" fmla="*/ 563629 w 564761"/>
              <a:gd name="connsiteY4" fmla="*/ 522802 h 563628"/>
              <a:gd name="connsiteX5" fmla="*/ 563628 w 564761"/>
              <a:gd name="connsiteY5" fmla="*/ 563628 h 5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761" h="563628">
                <a:moveTo>
                  <a:pt x="563628" y="563628"/>
                </a:moveTo>
                <a:lnTo>
                  <a:pt x="0" y="0"/>
                </a:lnTo>
                <a:lnTo>
                  <a:pt x="40826" y="0"/>
                </a:lnTo>
                <a:lnTo>
                  <a:pt x="564761" y="522802"/>
                </a:lnTo>
                <a:lnTo>
                  <a:pt x="563629" y="522802"/>
                </a:lnTo>
                <a:lnTo>
                  <a:pt x="563628" y="56362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7C1C105E-FE0D-4A36-AE5B-BBA110F6EE53}"/>
              </a:ext>
            </a:extLst>
          </p:cNvPr>
          <p:cNvSpPr/>
          <p:nvPr userDrawn="1"/>
        </p:nvSpPr>
        <p:spPr>
          <a:xfrm rot="13500280">
            <a:off x="-194190" y="1232066"/>
            <a:ext cx="478574" cy="477440"/>
          </a:xfrm>
          <a:custGeom>
            <a:avLst/>
            <a:gdLst>
              <a:gd name="connsiteX0" fmla="*/ 478574 w 478574"/>
              <a:gd name="connsiteY0" fmla="*/ 477440 h 477440"/>
              <a:gd name="connsiteX1" fmla="*/ 0 w 478574"/>
              <a:gd name="connsiteY1" fmla="*/ 0 h 477440"/>
              <a:gd name="connsiteX2" fmla="*/ 40826 w 478574"/>
              <a:gd name="connsiteY2" fmla="*/ 0 h 477440"/>
              <a:gd name="connsiteX3" fmla="*/ 478573 w 478574"/>
              <a:gd name="connsiteY3" fmla="*/ 437747 h 477440"/>
              <a:gd name="connsiteX4" fmla="*/ 478574 w 478574"/>
              <a:gd name="connsiteY4" fmla="*/ 477440 h 4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574" h="477440">
                <a:moveTo>
                  <a:pt x="478574" y="477440"/>
                </a:moveTo>
                <a:lnTo>
                  <a:pt x="0" y="0"/>
                </a:lnTo>
                <a:lnTo>
                  <a:pt x="40826" y="0"/>
                </a:lnTo>
                <a:lnTo>
                  <a:pt x="478573" y="437747"/>
                </a:lnTo>
                <a:lnTo>
                  <a:pt x="478574" y="47744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</a:extLst>
          </p:cNvPr>
          <p:cNvSpPr/>
          <p:nvPr userDrawn="1"/>
        </p:nvSpPr>
        <p:spPr>
          <a:xfrm>
            <a:off x="2202360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D282910-ECE9-4B26-9656-AD1D41D44AC8}"/>
              </a:ext>
            </a:extLst>
          </p:cNvPr>
          <p:cNvSpPr/>
          <p:nvPr userDrawn="1"/>
        </p:nvSpPr>
        <p:spPr>
          <a:xfrm>
            <a:off x="1089323" y="5806086"/>
            <a:ext cx="30139" cy="1051915"/>
          </a:xfrm>
          <a:custGeom>
            <a:avLst/>
            <a:gdLst>
              <a:gd name="connsiteX0" fmla="*/ 28833 w 30139"/>
              <a:gd name="connsiteY0" fmla="*/ 0 h 1051915"/>
              <a:gd name="connsiteX1" fmla="*/ 30139 w 30139"/>
              <a:gd name="connsiteY1" fmla="*/ 1051915 h 1051915"/>
              <a:gd name="connsiteX2" fmla="*/ 1271 w 30139"/>
              <a:gd name="connsiteY2" fmla="*/ 1051915 h 1051915"/>
              <a:gd name="connsiteX3" fmla="*/ 0 w 30139"/>
              <a:gd name="connsiteY3" fmla="*/ 28904 h 1051915"/>
              <a:gd name="connsiteX4" fmla="*/ 28833 w 30139"/>
              <a:gd name="connsiteY4" fmla="*/ 0 h 105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39" h="1051915">
                <a:moveTo>
                  <a:pt x="28833" y="0"/>
                </a:moveTo>
                <a:lnTo>
                  <a:pt x="30139" y="1051915"/>
                </a:lnTo>
                <a:lnTo>
                  <a:pt x="1271" y="1051915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7C7A453C-4565-4652-9781-F1488009734C}"/>
              </a:ext>
            </a:extLst>
          </p:cNvPr>
          <p:cNvSpPr/>
          <p:nvPr userDrawn="1"/>
        </p:nvSpPr>
        <p:spPr>
          <a:xfrm>
            <a:off x="1028453" y="5867106"/>
            <a:ext cx="30064" cy="990894"/>
          </a:xfrm>
          <a:custGeom>
            <a:avLst/>
            <a:gdLst>
              <a:gd name="connsiteX0" fmla="*/ 28833 w 30064"/>
              <a:gd name="connsiteY0" fmla="*/ 0 h 990894"/>
              <a:gd name="connsiteX1" fmla="*/ 30064 w 30064"/>
              <a:gd name="connsiteY1" fmla="*/ 990894 h 990894"/>
              <a:gd name="connsiteX2" fmla="*/ 1195 w 30064"/>
              <a:gd name="connsiteY2" fmla="*/ 990894 h 990894"/>
              <a:gd name="connsiteX3" fmla="*/ 0 w 30064"/>
              <a:gd name="connsiteY3" fmla="*/ 28904 h 990894"/>
              <a:gd name="connsiteX4" fmla="*/ 28833 w 30064"/>
              <a:gd name="connsiteY4" fmla="*/ 0 h 9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4" h="990894">
                <a:moveTo>
                  <a:pt x="28833" y="0"/>
                </a:moveTo>
                <a:lnTo>
                  <a:pt x="30064" y="990894"/>
                </a:lnTo>
                <a:lnTo>
                  <a:pt x="1195" y="990894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DE479407-B0BB-45F1-A93D-05ED5B41F316}"/>
              </a:ext>
            </a:extLst>
          </p:cNvPr>
          <p:cNvSpPr/>
          <p:nvPr userDrawn="1"/>
        </p:nvSpPr>
        <p:spPr>
          <a:xfrm>
            <a:off x="967584" y="5928926"/>
            <a:ext cx="30790" cy="929074"/>
          </a:xfrm>
          <a:custGeom>
            <a:avLst/>
            <a:gdLst>
              <a:gd name="connsiteX0" fmla="*/ 29636 w 30790"/>
              <a:gd name="connsiteY0" fmla="*/ 0 h 929074"/>
              <a:gd name="connsiteX1" fmla="*/ 30790 w 30790"/>
              <a:gd name="connsiteY1" fmla="*/ 929074 h 929074"/>
              <a:gd name="connsiteX2" fmla="*/ 1401 w 30790"/>
              <a:gd name="connsiteY2" fmla="*/ 929074 h 929074"/>
              <a:gd name="connsiteX3" fmla="*/ 0 w 30790"/>
              <a:gd name="connsiteY3" fmla="*/ 28104 h 929074"/>
              <a:gd name="connsiteX4" fmla="*/ 803 w 30790"/>
              <a:gd name="connsiteY4" fmla="*/ 28905 h 929074"/>
              <a:gd name="connsiteX5" fmla="*/ 29636 w 30790"/>
              <a:gd name="connsiteY5" fmla="*/ 0 h 92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90" h="929074">
                <a:moveTo>
                  <a:pt x="29636" y="0"/>
                </a:moveTo>
                <a:lnTo>
                  <a:pt x="30790" y="929074"/>
                </a:lnTo>
                <a:lnTo>
                  <a:pt x="1401" y="929074"/>
                </a:lnTo>
                <a:lnTo>
                  <a:pt x="0" y="28104"/>
                </a:lnTo>
                <a:lnTo>
                  <a:pt x="803" y="28905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0271515D-B4B7-4502-B24F-DC5480444ED0}"/>
              </a:ext>
            </a:extLst>
          </p:cNvPr>
          <p:cNvSpPr/>
          <p:nvPr userDrawn="1"/>
        </p:nvSpPr>
        <p:spPr>
          <a:xfrm>
            <a:off x="906717" y="5989948"/>
            <a:ext cx="30713" cy="868053"/>
          </a:xfrm>
          <a:custGeom>
            <a:avLst/>
            <a:gdLst>
              <a:gd name="connsiteX0" fmla="*/ 29635 w 30713"/>
              <a:gd name="connsiteY0" fmla="*/ 0 h 868053"/>
              <a:gd name="connsiteX1" fmla="*/ 30713 w 30713"/>
              <a:gd name="connsiteY1" fmla="*/ 868053 h 868053"/>
              <a:gd name="connsiteX2" fmla="*/ 1319 w 30713"/>
              <a:gd name="connsiteY2" fmla="*/ 868053 h 868053"/>
              <a:gd name="connsiteX3" fmla="*/ 0 w 30713"/>
              <a:gd name="connsiteY3" fmla="*/ 28103 h 868053"/>
              <a:gd name="connsiteX4" fmla="*/ 802 w 30713"/>
              <a:gd name="connsiteY4" fmla="*/ 28904 h 868053"/>
              <a:gd name="connsiteX5" fmla="*/ 29635 w 30713"/>
              <a:gd name="connsiteY5" fmla="*/ 0 h 8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13" h="868053">
                <a:moveTo>
                  <a:pt x="29635" y="0"/>
                </a:moveTo>
                <a:lnTo>
                  <a:pt x="30713" y="868053"/>
                </a:lnTo>
                <a:lnTo>
                  <a:pt x="1319" y="868053"/>
                </a:lnTo>
                <a:lnTo>
                  <a:pt x="0" y="28103"/>
                </a:lnTo>
                <a:lnTo>
                  <a:pt x="802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DB364732-EC14-4416-964A-13F3D77CDBBD}"/>
              </a:ext>
            </a:extLst>
          </p:cNvPr>
          <p:cNvSpPr/>
          <p:nvPr userDrawn="1"/>
        </p:nvSpPr>
        <p:spPr>
          <a:xfrm>
            <a:off x="846647" y="6049364"/>
            <a:ext cx="29838" cy="808636"/>
          </a:xfrm>
          <a:custGeom>
            <a:avLst/>
            <a:gdLst>
              <a:gd name="connsiteX0" fmla="*/ 28833 w 29838"/>
              <a:gd name="connsiteY0" fmla="*/ 0 h 808636"/>
              <a:gd name="connsiteX1" fmla="*/ 29838 w 29838"/>
              <a:gd name="connsiteY1" fmla="*/ 808636 h 808636"/>
              <a:gd name="connsiteX2" fmla="*/ 969 w 29838"/>
              <a:gd name="connsiteY2" fmla="*/ 808636 h 808636"/>
              <a:gd name="connsiteX3" fmla="*/ 0 w 29838"/>
              <a:gd name="connsiteY3" fmla="*/ 28904 h 808636"/>
              <a:gd name="connsiteX4" fmla="*/ 28833 w 29838"/>
              <a:gd name="connsiteY4" fmla="*/ 0 h 80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38" h="808636">
                <a:moveTo>
                  <a:pt x="28833" y="0"/>
                </a:moveTo>
                <a:lnTo>
                  <a:pt x="29838" y="808636"/>
                </a:lnTo>
                <a:lnTo>
                  <a:pt x="969" y="808636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19347B5-2692-4514-B67B-159C25FA4940}"/>
              </a:ext>
            </a:extLst>
          </p:cNvPr>
          <p:cNvSpPr/>
          <p:nvPr userDrawn="1"/>
        </p:nvSpPr>
        <p:spPr>
          <a:xfrm>
            <a:off x="785780" y="6110384"/>
            <a:ext cx="29761" cy="747617"/>
          </a:xfrm>
          <a:custGeom>
            <a:avLst/>
            <a:gdLst>
              <a:gd name="connsiteX0" fmla="*/ 28832 w 29761"/>
              <a:gd name="connsiteY0" fmla="*/ 0 h 747617"/>
              <a:gd name="connsiteX1" fmla="*/ 29761 w 29761"/>
              <a:gd name="connsiteY1" fmla="*/ 747617 h 747617"/>
              <a:gd name="connsiteX2" fmla="*/ 893 w 29761"/>
              <a:gd name="connsiteY2" fmla="*/ 747617 h 747617"/>
              <a:gd name="connsiteX3" fmla="*/ 0 w 29761"/>
              <a:gd name="connsiteY3" fmla="*/ 28905 h 747617"/>
              <a:gd name="connsiteX4" fmla="*/ 28832 w 29761"/>
              <a:gd name="connsiteY4" fmla="*/ 0 h 74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1" h="747617">
                <a:moveTo>
                  <a:pt x="28832" y="0"/>
                </a:moveTo>
                <a:lnTo>
                  <a:pt x="29761" y="747617"/>
                </a:lnTo>
                <a:lnTo>
                  <a:pt x="893" y="747617"/>
                </a:lnTo>
                <a:lnTo>
                  <a:pt x="0" y="28905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E1746638-BCA2-4B8F-A315-9514E1973CDD}"/>
              </a:ext>
            </a:extLst>
          </p:cNvPr>
          <p:cNvSpPr/>
          <p:nvPr userDrawn="1"/>
        </p:nvSpPr>
        <p:spPr>
          <a:xfrm>
            <a:off x="724911" y="6172206"/>
            <a:ext cx="30487" cy="685795"/>
          </a:xfrm>
          <a:custGeom>
            <a:avLst/>
            <a:gdLst>
              <a:gd name="connsiteX0" fmla="*/ 29635 w 30487"/>
              <a:gd name="connsiteY0" fmla="*/ 0 h 685795"/>
              <a:gd name="connsiteX1" fmla="*/ 30487 w 30487"/>
              <a:gd name="connsiteY1" fmla="*/ 685795 h 685795"/>
              <a:gd name="connsiteX2" fmla="*/ 1071 w 30487"/>
              <a:gd name="connsiteY2" fmla="*/ 685795 h 685795"/>
              <a:gd name="connsiteX3" fmla="*/ 0 w 30487"/>
              <a:gd name="connsiteY3" fmla="*/ 28103 h 685795"/>
              <a:gd name="connsiteX4" fmla="*/ 803 w 30487"/>
              <a:gd name="connsiteY4" fmla="*/ 28904 h 685795"/>
              <a:gd name="connsiteX5" fmla="*/ 29635 w 30487"/>
              <a:gd name="connsiteY5" fmla="*/ 0 h 68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7" h="685795">
                <a:moveTo>
                  <a:pt x="29635" y="0"/>
                </a:moveTo>
                <a:lnTo>
                  <a:pt x="30487" y="685795"/>
                </a:lnTo>
                <a:lnTo>
                  <a:pt x="1071" y="685795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47F56D6B-560F-4123-9E05-11ACF383DF87}"/>
              </a:ext>
            </a:extLst>
          </p:cNvPr>
          <p:cNvSpPr/>
          <p:nvPr userDrawn="1"/>
        </p:nvSpPr>
        <p:spPr>
          <a:xfrm>
            <a:off x="664843" y="6231622"/>
            <a:ext cx="29611" cy="626379"/>
          </a:xfrm>
          <a:custGeom>
            <a:avLst/>
            <a:gdLst>
              <a:gd name="connsiteX0" fmla="*/ 28833 w 29611"/>
              <a:gd name="connsiteY0" fmla="*/ 0 h 626379"/>
              <a:gd name="connsiteX1" fmla="*/ 29611 w 29611"/>
              <a:gd name="connsiteY1" fmla="*/ 626379 h 626379"/>
              <a:gd name="connsiteX2" fmla="*/ 742 w 29611"/>
              <a:gd name="connsiteY2" fmla="*/ 626379 h 626379"/>
              <a:gd name="connsiteX3" fmla="*/ 0 w 29611"/>
              <a:gd name="connsiteY3" fmla="*/ 28904 h 626379"/>
              <a:gd name="connsiteX4" fmla="*/ 28833 w 29611"/>
              <a:gd name="connsiteY4" fmla="*/ 0 h 62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1" h="626379">
                <a:moveTo>
                  <a:pt x="28833" y="0"/>
                </a:moveTo>
                <a:lnTo>
                  <a:pt x="29611" y="626379"/>
                </a:lnTo>
                <a:lnTo>
                  <a:pt x="742" y="62637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2FD3A4D4-C05F-4057-8408-6FF0887E068F}"/>
              </a:ext>
            </a:extLst>
          </p:cNvPr>
          <p:cNvSpPr/>
          <p:nvPr userDrawn="1"/>
        </p:nvSpPr>
        <p:spPr>
          <a:xfrm>
            <a:off x="603974" y="6292642"/>
            <a:ext cx="29535" cy="565359"/>
          </a:xfrm>
          <a:custGeom>
            <a:avLst/>
            <a:gdLst>
              <a:gd name="connsiteX0" fmla="*/ 28833 w 29535"/>
              <a:gd name="connsiteY0" fmla="*/ 0 h 565359"/>
              <a:gd name="connsiteX1" fmla="*/ 29535 w 29535"/>
              <a:gd name="connsiteY1" fmla="*/ 565359 h 565359"/>
              <a:gd name="connsiteX2" fmla="*/ 666 w 29535"/>
              <a:gd name="connsiteY2" fmla="*/ 565359 h 565359"/>
              <a:gd name="connsiteX3" fmla="*/ 0 w 29535"/>
              <a:gd name="connsiteY3" fmla="*/ 28904 h 565359"/>
              <a:gd name="connsiteX4" fmla="*/ 28833 w 29535"/>
              <a:gd name="connsiteY4" fmla="*/ 0 h 5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5" h="565359">
                <a:moveTo>
                  <a:pt x="28833" y="0"/>
                </a:moveTo>
                <a:lnTo>
                  <a:pt x="29535" y="565359"/>
                </a:lnTo>
                <a:lnTo>
                  <a:pt x="666" y="56535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32EAC669-BA43-4F58-9784-4CCDFE4D6F4E}"/>
              </a:ext>
            </a:extLst>
          </p:cNvPr>
          <p:cNvSpPr/>
          <p:nvPr userDrawn="1"/>
        </p:nvSpPr>
        <p:spPr>
          <a:xfrm>
            <a:off x="543104" y="6353662"/>
            <a:ext cx="29460" cy="504339"/>
          </a:xfrm>
          <a:custGeom>
            <a:avLst/>
            <a:gdLst>
              <a:gd name="connsiteX0" fmla="*/ 28833 w 29460"/>
              <a:gd name="connsiteY0" fmla="*/ 0 h 504339"/>
              <a:gd name="connsiteX1" fmla="*/ 29460 w 29460"/>
              <a:gd name="connsiteY1" fmla="*/ 504339 h 504339"/>
              <a:gd name="connsiteX2" fmla="*/ 591 w 29460"/>
              <a:gd name="connsiteY2" fmla="*/ 504339 h 504339"/>
              <a:gd name="connsiteX3" fmla="*/ 0 w 29460"/>
              <a:gd name="connsiteY3" fmla="*/ 28905 h 504339"/>
              <a:gd name="connsiteX4" fmla="*/ 28833 w 29460"/>
              <a:gd name="connsiteY4" fmla="*/ 0 h 50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0" h="504339">
                <a:moveTo>
                  <a:pt x="28833" y="0"/>
                </a:moveTo>
                <a:lnTo>
                  <a:pt x="29460" y="504339"/>
                </a:lnTo>
                <a:lnTo>
                  <a:pt x="591" y="504339"/>
                </a:lnTo>
                <a:lnTo>
                  <a:pt x="0" y="28905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73CAE3B4-689F-4EC3-8CC9-EB6D360E3846}"/>
              </a:ext>
            </a:extLst>
          </p:cNvPr>
          <p:cNvSpPr/>
          <p:nvPr userDrawn="1"/>
        </p:nvSpPr>
        <p:spPr>
          <a:xfrm>
            <a:off x="482237" y="6415482"/>
            <a:ext cx="30185" cy="442518"/>
          </a:xfrm>
          <a:custGeom>
            <a:avLst/>
            <a:gdLst>
              <a:gd name="connsiteX0" fmla="*/ 29635 w 30185"/>
              <a:gd name="connsiteY0" fmla="*/ 0 h 442518"/>
              <a:gd name="connsiteX1" fmla="*/ 30185 w 30185"/>
              <a:gd name="connsiteY1" fmla="*/ 442518 h 442518"/>
              <a:gd name="connsiteX2" fmla="*/ 724 w 30185"/>
              <a:gd name="connsiteY2" fmla="*/ 442518 h 442518"/>
              <a:gd name="connsiteX3" fmla="*/ 0 w 30185"/>
              <a:gd name="connsiteY3" fmla="*/ 28104 h 442518"/>
              <a:gd name="connsiteX4" fmla="*/ 803 w 30185"/>
              <a:gd name="connsiteY4" fmla="*/ 28905 h 442518"/>
              <a:gd name="connsiteX5" fmla="*/ 29635 w 30185"/>
              <a:gd name="connsiteY5" fmla="*/ 0 h 4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5" h="442518">
                <a:moveTo>
                  <a:pt x="29635" y="0"/>
                </a:moveTo>
                <a:lnTo>
                  <a:pt x="30185" y="442518"/>
                </a:lnTo>
                <a:lnTo>
                  <a:pt x="724" y="442518"/>
                </a:lnTo>
                <a:lnTo>
                  <a:pt x="0" y="28104"/>
                </a:lnTo>
                <a:lnTo>
                  <a:pt x="803" y="28905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8665978C-1CDF-4EF9-9A5C-4C6C0B3BE0F0}"/>
              </a:ext>
            </a:extLst>
          </p:cNvPr>
          <p:cNvSpPr/>
          <p:nvPr userDrawn="1"/>
        </p:nvSpPr>
        <p:spPr>
          <a:xfrm>
            <a:off x="422168" y="6474900"/>
            <a:ext cx="29308" cy="383101"/>
          </a:xfrm>
          <a:custGeom>
            <a:avLst/>
            <a:gdLst>
              <a:gd name="connsiteX0" fmla="*/ 28832 w 29308"/>
              <a:gd name="connsiteY0" fmla="*/ 0 h 383101"/>
              <a:gd name="connsiteX1" fmla="*/ 29308 w 29308"/>
              <a:gd name="connsiteY1" fmla="*/ 383101 h 383101"/>
              <a:gd name="connsiteX2" fmla="*/ 440 w 29308"/>
              <a:gd name="connsiteY2" fmla="*/ 383101 h 383101"/>
              <a:gd name="connsiteX3" fmla="*/ 0 w 29308"/>
              <a:gd name="connsiteY3" fmla="*/ 28904 h 383101"/>
              <a:gd name="connsiteX4" fmla="*/ 28832 w 29308"/>
              <a:gd name="connsiteY4" fmla="*/ 0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8" h="383101">
                <a:moveTo>
                  <a:pt x="28832" y="0"/>
                </a:moveTo>
                <a:lnTo>
                  <a:pt x="29308" y="383101"/>
                </a:lnTo>
                <a:lnTo>
                  <a:pt x="440" y="383101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97F81447-DAE2-4092-B156-2723E18064A7}"/>
              </a:ext>
            </a:extLst>
          </p:cNvPr>
          <p:cNvSpPr/>
          <p:nvPr userDrawn="1"/>
        </p:nvSpPr>
        <p:spPr>
          <a:xfrm>
            <a:off x="361300" y="6535920"/>
            <a:ext cx="29233" cy="322081"/>
          </a:xfrm>
          <a:custGeom>
            <a:avLst/>
            <a:gdLst>
              <a:gd name="connsiteX0" fmla="*/ 28833 w 29233"/>
              <a:gd name="connsiteY0" fmla="*/ 0 h 322081"/>
              <a:gd name="connsiteX1" fmla="*/ 29233 w 29233"/>
              <a:gd name="connsiteY1" fmla="*/ 322081 h 322081"/>
              <a:gd name="connsiteX2" fmla="*/ 364 w 29233"/>
              <a:gd name="connsiteY2" fmla="*/ 322081 h 322081"/>
              <a:gd name="connsiteX3" fmla="*/ 0 w 29233"/>
              <a:gd name="connsiteY3" fmla="*/ 28904 h 322081"/>
              <a:gd name="connsiteX4" fmla="*/ 28833 w 29233"/>
              <a:gd name="connsiteY4" fmla="*/ 0 h 32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33" h="322081">
                <a:moveTo>
                  <a:pt x="28833" y="0"/>
                </a:moveTo>
                <a:lnTo>
                  <a:pt x="29233" y="322081"/>
                </a:lnTo>
                <a:lnTo>
                  <a:pt x="364" y="322081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AB0C8140-456A-4593-9DC3-5A53E63B0CDF}"/>
              </a:ext>
            </a:extLst>
          </p:cNvPr>
          <p:cNvSpPr/>
          <p:nvPr userDrawn="1"/>
        </p:nvSpPr>
        <p:spPr>
          <a:xfrm>
            <a:off x="300431" y="6597740"/>
            <a:ext cx="29959" cy="260260"/>
          </a:xfrm>
          <a:custGeom>
            <a:avLst/>
            <a:gdLst>
              <a:gd name="connsiteX0" fmla="*/ 29636 w 29959"/>
              <a:gd name="connsiteY0" fmla="*/ 0 h 260260"/>
              <a:gd name="connsiteX1" fmla="*/ 29959 w 29959"/>
              <a:gd name="connsiteY1" fmla="*/ 260260 h 260260"/>
              <a:gd name="connsiteX2" fmla="*/ 440 w 29959"/>
              <a:gd name="connsiteY2" fmla="*/ 260260 h 260260"/>
              <a:gd name="connsiteX3" fmla="*/ 0 w 29959"/>
              <a:gd name="connsiteY3" fmla="*/ 28104 h 260260"/>
              <a:gd name="connsiteX4" fmla="*/ 803 w 29959"/>
              <a:gd name="connsiteY4" fmla="*/ 28904 h 260260"/>
              <a:gd name="connsiteX5" fmla="*/ 29636 w 29959"/>
              <a:gd name="connsiteY5" fmla="*/ 0 h 26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9" h="260260">
                <a:moveTo>
                  <a:pt x="29636" y="0"/>
                </a:moveTo>
                <a:lnTo>
                  <a:pt x="29959" y="260260"/>
                </a:lnTo>
                <a:lnTo>
                  <a:pt x="440" y="260260"/>
                </a:lnTo>
                <a:lnTo>
                  <a:pt x="0" y="28104"/>
                </a:lnTo>
                <a:lnTo>
                  <a:pt x="803" y="28904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E1411ED6-803D-4C5A-8E92-8EAC28ACA255}"/>
              </a:ext>
            </a:extLst>
          </p:cNvPr>
          <p:cNvSpPr/>
          <p:nvPr userDrawn="1"/>
        </p:nvSpPr>
        <p:spPr>
          <a:xfrm>
            <a:off x="239562" y="6658760"/>
            <a:ext cx="29882" cy="199240"/>
          </a:xfrm>
          <a:custGeom>
            <a:avLst/>
            <a:gdLst>
              <a:gd name="connsiteX0" fmla="*/ 29635 w 29882"/>
              <a:gd name="connsiteY0" fmla="*/ 0 h 199240"/>
              <a:gd name="connsiteX1" fmla="*/ 29882 w 29882"/>
              <a:gd name="connsiteY1" fmla="*/ 199240 h 199240"/>
              <a:gd name="connsiteX2" fmla="*/ 337 w 29882"/>
              <a:gd name="connsiteY2" fmla="*/ 199240 h 199240"/>
              <a:gd name="connsiteX3" fmla="*/ 0 w 29882"/>
              <a:gd name="connsiteY3" fmla="*/ 28103 h 199240"/>
              <a:gd name="connsiteX4" fmla="*/ 803 w 29882"/>
              <a:gd name="connsiteY4" fmla="*/ 28904 h 199240"/>
              <a:gd name="connsiteX5" fmla="*/ 29635 w 29882"/>
              <a:gd name="connsiteY5" fmla="*/ 0 h 1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82" h="199240">
                <a:moveTo>
                  <a:pt x="29635" y="0"/>
                </a:moveTo>
                <a:lnTo>
                  <a:pt x="29882" y="199240"/>
                </a:lnTo>
                <a:lnTo>
                  <a:pt x="337" y="199240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D3F198DF-8521-45A1-8BAE-4FC70FC420A8}"/>
              </a:ext>
            </a:extLst>
          </p:cNvPr>
          <p:cNvSpPr/>
          <p:nvPr userDrawn="1"/>
        </p:nvSpPr>
        <p:spPr>
          <a:xfrm>
            <a:off x="179494" y="6718178"/>
            <a:ext cx="29006" cy="139823"/>
          </a:xfrm>
          <a:custGeom>
            <a:avLst/>
            <a:gdLst>
              <a:gd name="connsiteX0" fmla="*/ 28832 w 29006"/>
              <a:gd name="connsiteY0" fmla="*/ 0 h 139823"/>
              <a:gd name="connsiteX1" fmla="*/ 29006 w 29006"/>
              <a:gd name="connsiteY1" fmla="*/ 139823 h 139823"/>
              <a:gd name="connsiteX2" fmla="*/ 138 w 29006"/>
              <a:gd name="connsiteY2" fmla="*/ 139823 h 139823"/>
              <a:gd name="connsiteX3" fmla="*/ 0 w 29006"/>
              <a:gd name="connsiteY3" fmla="*/ 28904 h 139823"/>
              <a:gd name="connsiteX4" fmla="*/ 28832 w 29006"/>
              <a:gd name="connsiteY4" fmla="*/ 0 h 13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06" h="139823">
                <a:moveTo>
                  <a:pt x="28832" y="0"/>
                </a:moveTo>
                <a:lnTo>
                  <a:pt x="29006" y="139823"/>
                </a:lnTo>
                <a:lnTo>
                  <a:pt x="138" y="139823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AAA80212-BA6E-448F-BA91-287462E1D34C}"/>
              </a:ext>
            </a:extLst>
          </p:cNvPr>
          <p:cNvSpPr/>
          <p:nvPr userDrawn="1"/>
        </p:nvSpPr>
        <p:spPr>
          <a:xfrm>
            <a:off x="118626" y="6779198"/>
            <a:ext cx="28931" cy="78803"/>
          </a:xfrm>
          <a:custGeom>
            <a:avLst/>
            <a:gdLst>
              <a:gd name="connsiteX0" fmla="*/ 28833 w 28931"/>
              <a:gd name="connsiteY0" fmla="*/ 0 h 78803"/>
              <a:gd name="connsiteX1" fmla="*/ 28931 w 28931"/>
              <a:gd name="connsiteY1" fmla="*/ 78803 h 78803"/>
              <a:gd name="connsiteX2" fmla="*/ 62 w 28931"/>
              <a:gd name="connsiteY2" fmla="*/ 78803 h 78803"/>
              <a:gd name="connsiteX3" fmla="*/ 0 w 28931"/>
              <a:gd name="connsiteY3" fmla="*/ 28904 h 78803"/>
              <a:gd name="connsiteX4" fmla="*/ 28833 w 28931"/>
              <a:gd name="connsiteY4" fmla="*/ 0 h 7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1" h="78803">
                <a:moveTo>
                  <a:pt x="28833" y="0"/>
                </a:moveTo>
                <a:lnTo>
                  <a:pt x="28931" y="78803"/>
                </a:lnTo>
                <a:lnTo>
                  <a:pt x="62" y="78803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5B8EBCCB-B7E3-4837-AA61-44D0A400EC96}"/>
              </a:ext>
            </a:extLst>
          </p:cNvPr>
          <p:cNvSpPr/>
          <p:nvPr userDrawn="1"/>
        </p:nvSpPr>
        <p:spPr>
          <a:xfrm>
            <a:off x="70452" y="6841018"/>
            <a:ext cx="16961" cy="16982"/>
          </a:xfrm>
          <a:custGeom>
            <a:avLst/>
            <a:gdLst>
              <a:gd name="connsiteX0" fmla="*/ 16940 w 16961"/>
              <a:gd name="connsiteY0" fmla="*/ 0 h 16982"/>
              <a:gd name="connsiteX1" fmla="*/ 16961 w 16961"/>
              <a:gd name="connsiteY1" fmla="*/ 16982 h 16982"/>
              <a:gd name="connsiteX2" fmla="*/ 0 w 16961"/>
              <a:gd name="connsiteY2" fmla="*/ 16982 h 16982"/>
              <a:gd name="connsiteX3" fmla="*/ 16940 w 16961"/>
              <a:gd name="connsiteY3" fmla="*/ 0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1" h="16982">
                <a:moveTo>
                  <a:pt x="16940" y="0"/>
                </a:moveTo>
                <a:lnTo>
                  <a:pt x="16961" y="16982"/>
                </a:lnTo>
                <a:lnTo>
                  <a:pt x="0" y="16982"/>
                </a:lnTo>
                <a:lnTo>
                  <a:pt x="1694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6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33984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46EB74-3A91-4DAA-ACF3-FF090B2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5ED01E4-35BF-4165-86B2-E3BDFD91D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8190">
              <a:off x="141725" y="458228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7E6DD28-C71B-4484-973A-D12A27730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02533">
              <a:off x="1574706" y="1900474"/>
              <a:ext cx="2029968" cy="2029968"/>
            </a:xfrm>
            <a:prstGeom prst="rect">
              <a:avLst/>
            </a:prstGeom>
          </p:spPr>
        </p:pic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AB403917-256D-4254-A12F-F8BD19470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1580257" y="1923515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B06A536-5FCB-4761-9EFF-D54BE44B1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708786">
              <a:off x="145529" y="335586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213EEF-F759-4045-9F53-49C1B4ECE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159403" y="5806395"/>
              <a:ext cx="2870810" cy="1000774"/>
              <a:chOff x="-13699" y="5839164"/>
              <a:chExt cx="2862790" cy="1000774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EA4D38A-6ACD-4296-B454-E5BD7EAC7990}"/>
                  </a:ext>
                </a:extLst>
              </p:cNvPr>
              <p:cNvSpPr/>
              <p:nvPr userDrawn="1"/>
            </p:nvSpPr>
            <p:spPr>
              <a:xfrm>
                <a:off x="-13699" y="5839164"/>
                <a:ext cx="2862790" cy="28868"/>
              </a:xfrm>
              <a:custGeom>
                <a:avLst/>
                <a:gdLst>
                  <a:gd name="connsiteX0" fmla="*/ 0 w 2862790"/>
                  <a:gd name="connsiteY0" fmla="*/ 0 h 28868"/>
                  <a:gd name="connsiteX1" fmla="*/ 2862790 w 2862790"/>
                  <a:gd name="connsiteY1" fmla="*/ 0 h 28868"/>
                  <a:gd name="connsiteX2" fmla="*/ 2833921 w 2862790"/>
                  <a:gd name="connsiteY2" fmla="*/ 28868 h 28868"/>
                  <a:gd name="connsiteX3" fmla="*/ 28868 w 2862790"/>
                  <a:gd name="connsiteY3" fmla="*/ 28868 h 28868"/>
                  <a:gd name="connsiteX4" fmla="*/ 0 w 286279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790" h="28868">
                    <a:moveTo>
                      <a:pt x="0" y="0"/>
                    </a:moveTo>
                    <a:lnTo>
                      <a:pt x="2862790" y="0"/>
                    </a:lnTo>
                    <a:lnTo>
                      <a:pt x="2833921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E32D04-F635-443B-B642-A509F0473CB5}"/>
                  </a:ext>
                </a:extLst>
              </p:cNvPr>
              <p:cNvSpPr/>
              <p:nvPr userDrawn="1"/>
            </p:nvSpPr>
            <p:spPr>
              <a:xfrm>
                <a:off x="47246" y="5900109"/>
                <a:ext cx="2740900" cy="28868"/>
              </a:xfrm>
              <a:custGeom>
                <a:avLst/>
                <a:gdLst>
                  <a:gd name="connsiteX0" fmla="*/ 0 w 2740900"/>
                  <a:gd name="connsiteY0" fmla="*/ 0 h 28868"/>
                  <a:gd name="connsiteX1" fmla="*/ 2740900 w 2740900"/>
                  <a:gd name="connsiteY1" fmla="*/ 0 h 28868"/>
                  <a:gd name="connsiteX2" fmla="*/ 2712032 w 2740900"/>
                  <a:gd name="connsiteY2" fmla="*/ 28868 h 28868"/>
                  <a:gd name="connsiteX3" fmla="*/ 28868 w 2740900"/>
                  <a:gd name="connsiteY3" fmla="*/ 28868 h 28868"/>
                  <a:gd name="connsiteX4" fmla="*/ 0 w 274090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900" h="28868">
                    <a:moveTo>
                      <a:pt x="0" y="0"/>
                    </a:moveTo>
                    <a:lnTo>
                      <a:pt x="2740900" y="0"/>
                    </a:lnTo>
                    <a:lnTo>
                      <a:pt x="2712032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95F7659-0C0B-4798-8392-E6B36B62DEA4}"/>
                  </a:ext>
                </a:extLst>
              </p:cNvPr>
              <p:cNvSpPr/>
              <p:nvPr userDrawn="1"/>
            </p:nvSpPr>
            <p:spPr>
              <a:xfrm>
                <a:off x="108992" y="5960251"/>
                <a:ext cx="2619012" cy="29671"/>
              </a:xfrm>
              <a:custGeom>
                <a:avLst/>
                <a:gdLst>
                  <a:gd name="connsiteX0" fmla="*/ 0 w 2619012"/>
                  <a:gd name="connsiteY0" fmla="*/ 0 h 29671"/>
                  <a:gd name="connsiteX1" fmla="*/ 2619012 w 2619012"/>
                  <a:gd name="connsiteY1" fmla="*/ 0 h 29671"/>
                  <a:gd name="connsiteX2" fmla="*/ 2590143 w 2619012"/>
                  <a:gd name="connsiteY2" fmla="*/ 28868 h 29671"/>
                  <a:gd name="connsiteX3" fmla="*/ 28067 w 2619012"/>
                  <a:gd name="connsiteY3" fmla="*/ 29671 h 29671"/>
                  <a:gd name="connsiteX4" fmla="*/ 28869 w 2619012"/>
                  <a:gd name="connsiteY4" fmla="*/ 28869 h 29671"/>
                  <a:gd name="connsiteX5" fmla="*/ 0 w 2619012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9012" h="29671">
                    <a:moveTo>
                      <a:pt x="0" y="0"/>
                    </a:moveTo>
                    <a:lnTo>
                      <a:pt x="2619012" y="0"/>
                    </a:lnTo>
                    <a:lnTo>
                      <a:pt x="2590143" y="28868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BB69ABA-A9D2-4649-A1AB-E12AA2D2C8E7}"/>
                  </a:ext>
                </a:extLst>
              </p:cNvPr>
              <p:cNvSpPr/>
              <p:nvPr userDrawn="1"/>
            </p:nvSpPr>
            <p:spPr>
              <a:xfrm>
                <a:off x="169937" y="6021196"/>
                <a:ext cx="2497122" cy="29670"/>
              </a:xfrm>
              <a:custGeom>
                <a:avLst/>
                <a:gdLst>
                  <a:gd name="connsiteX0" fmla="*/ 0 w 2497122"/>
                  <a:gd name="connsiteY0" fmla="*/ 0 h 29670"/>
                  <a:gd name="connsiteX1" fmla="*/ 2497122 w 2497122"/>
                  <a:gd name="connsiteY1" fmla="*/ 0 h 29670"/>
                  <a:gd name="connsiteX2" fmla="*/ 2468254 w 2497122"/>
                  <a:gd name="connsiteY2" fmla="*/ 28868 h 29670"/>
                  <a:gd name="connsiteX3" fmla="*/ 28066 w 2497122"/>
                  <a:gd name="connsiteY3" fmla="*/ 29670 h 29670"/>
                  <a:gd name="connsiteX4" fmla="*/ 28868 w 2497122"/>
                  <a:gd name="connsiteY4" fmla="*/ 28868 h 29670"/>
                  <a:gd name="connsiteX5" fmla="*/ 0 w 2497122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7122" h="29670">
                    <a:moveTo>
                      <a:pt x="0" y="0"/>
                    </a:moveTo>
                    <a:lnTo>
                      <a:pt x="2497122" y="0"/>
                    </a:lnTo>
                    <a:lnTo>
                      <a:pt x="2468254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B88CE23-E34F-470C-8C56-46C08322365F}"/>
                  </a:ext>
                </a:extLst>
              </p:cNvPr>
              <p:cNvSpPr/>
              <p:nvPr userDrawn="1"/>
            </p:nvSpPr>
            <p:spPr>
              <a:xfrm>
                <a:off x="229279" y="6082140"/>
                <a:ext cx="2376837" cy="28869"/>
              </a:xfrm>
              <a:custGeom>
                <a:avLst/>
                <a:gdLst>
                  <a:gd name="connsiteX0" fmla="*/ 0 w 2376837"/>
                  <a:gd name="connsiteY0" fmla="*/ 0 h 28869"/>
                  <a:gd name="connsiteX1" fmla="*/ 2376837 w 2376837"/>
                  <a:gd name="connsiteY1" fmla="*/ 0 h 28869"/>
                  <a:gd name="connsiteX2" fmla="*/ 2347968 w 2376837"/>
                  <a:gd name="connsiteY2" fmla="*/ 28868 h 28869"/>
                  <a:gd name="connsiteX3" fmla="*/ 28868 w 2376837"/>
                  <a:gd name="connsiteY3" fmla="*/ 28869 h 28869"/>
                  <a:gd name="connsiteX4" fmla="*/ 0 w 2376837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837" h="28869">
                    <a:moveTo>
                      <a:pt x="0" y="0"/>
                    </a:moveTo>
                    <a:lnTo>
                      <a:pt x="2376837" y="0"/>
                    </a:lnTo>
                    <a:lnTo>
                      <a:pt x="2347968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5BCEDE2-961E-42E0-AF9C-3D070C974007}"/>
                  </a:ext>
                </a:extLst>
              </p:cNvPr>
              <p:cNvSpPr/>
              <p:nvPr userDrawn="1"/>
            </p:nvSpPr>
            <p:spPr>
              <a:xfrm>
                <a:off x="290222" y="6143085"/>
                <a:ext cx="2254948" cy="28868"/>
              </a:xfrm>
              <a:custGeom>
                <a:avLst/>
                <a:gdLst>
                  <a:gd name="connsiteX0" fmla="*/ 0 w 2254948"/>
                  <a:gd name="connsiteY0" fmla="*/ 0 h 28868"/>
                  <a:gd name="connsiteX1" fmla="*/ 2254948 w 2254948"/>
                  <a:gd name="connsiteY1" fmla="*/ 0 h 28868"/>
                  <a:gd name="connsiteX2" fmla="*/ 2226080 w 2254948"/>
                  <a:gd name="connsiteY2" fmla="*/ 28868 h 28868"/>
                  <a:gd name="connsiteX3" fmla="*/ 28868 w 2254948"/>
                  <a:gd name="connsiteY3" fmla="*/ 28868 h 28868"/>
                  <a:gd name="connsiteX4" fmla="*/ 0 w 2254948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948" h="28868">
                    <a:moveTo>
                      <a:pt x="0" y="0"/>
                    </a:moveTo>
                    <a:lnTo>
                      <a:pt x="2254948" y="0"/>
                    </a:lnTo>
                    <a:lnTo>
                      <a:pt x="2226080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B930397-7A2A-4C50-9EC9-7E3107D065D2}"/>
                  </a:ext>
                </a:extLst>
              </p:cNvPr>
              <p:cNvSpPr/>
              <p:nvPr userDrawn="1"/>
            </p:nvSpPr>
            <p:spPr>
              <a:xfrm>
                <a:off x="351970" y="6203227"/>
                <a:ext cx="2133059" cy="29671"/>
              </a:xfrm>
              <a:custGeom>
                <a:avLst/>
                <a:gdLst>
                  <a:gd name="connsiteX0" fmla="*/ 2133059 w 2133059"/>
                  <a:gd name="connsiteY0" fmla="*/ 0 h 29671"/>
                  <a:gd name="connsiteX1" fmla="*/ 2104190 w 2133059"/>
                  <a:gd name="connsiteY1" fmla="*/ 28869 h 29671"/>
                  <a:gd name="connsiteX2" fmla="*/ 28066 w 2133059"/>
                  <a:gd name="connsiteY2" fmla="*/ 29671 h 29671"/>
                  <a:gd name="connsiteX3" fmla="*/ 28868 w 2133059"/>
                  <a:gd name="connsiteY3" fmla="*/ 28869 h 29671"/>
                  <a:gd name="connsiteX4" fmla="*/ 0 w 2133059"/>
                  <a:gd name="connsiteY4" fmla="*/ 1 h 29671"/>
                  <a:gd name="connsiteX5" fmla="*/ 2133059 w 2133059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3059" h="29671">
                    <a:moveTo>
                      <a:pt x="2133059" y="0"/>
                    </a:moveTo>
                    <a:lnTo>
                      <a:pt x="2104190" y="28869"/>
                    </a:lnTo>
                    <a:lnTo>
                      <a:pt x="28066" y="29671"/>
                    </a:lnTo>
                    <a:lnTo>
                      <a:pt x="28868" y="28869"/>
                    </a:lnTo>
                    <a:lnTo>
                      <a:pt x="0" y="1"/>
                    </a:lnTo>
                    <a:lnTo>
                      <a:pt x="2133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CA98174-D81B-4241-92F9-D0D2028FFEA9}"/>
                  </a:ext>
                </a:extLst>
              </p:cNvPr>
              <p:cNvSpPr/>
              <p:nvPr userDrawn="1"/>
            </p:nvSpPr>
            <p:spPr>
              <a:xfrm>
                <a:off x="411310" y="6264172"/>
                <a:ext cx="2012774" cy="28868"/>
              </a:xfrm>
              <a:custGeom>
                <a:avLst/>
                <a:gdLst>
                  <a:gd name="connsiteX0" fmla="*/ 0 w 2012774"/>
                  <a:gd name="connsiteY0" fmla="*/ 0 h 28868"/>
                  <a:gd name="connsiteX1" fmla="*/ 2012774 w 2012774"/>
                  <a:gd name="connsiteY1" fmla="*/ 0 h 28868"/>
                  <a:gd name="connsiteX2" fmla="*/ 1983905 w 2012774"/>
                  <a:gd name="connsiteY2" fmla="*/ 28868 h 28868"/>
                  <a:gd name="connsiteX3" fmla="*/ 28868 w 2012774"/>
                  <a:gd name="connsiteY3" fmla="*/ 28868 h 28868"/>
                  <a:gd name="connsiteX4" fmla="*/ 0 w 201277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774" h="28868">
                    <a:moveTo>
                      <a:pt x="0" y="0"/>
                    </a:moveTo>
                    <a:lnTo>
                      <a:pt x="2012774" y="0"/>
                    </a:lnTo>
                    <a:lnTo>
                      <a:pt x="1983905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CE4FB8-5E60-4288-B2FA-CF9316ED449F}"/>
                  </a:ext>
                </a:extLst>
              </p:cNvPr>
              <p:cNvSpPr/>
              <p:nvPr userDrawn="1"/>
            </p:nvSpPr>
            <p:spPr>
              <a:xfrm>
                <a:off x="472255" y="6325117"/>
                <a:ext cx="1890884" cy="28868"/>
              </a:xfrm>
              <a:custGeom>
                <a:avLst/>
                <a:gdLst>
                  <a:gd name="connsiteX0" fmla="*/ 0 w 1890884"/>
                  <a:gd name="connsiteY0" fmla="*/ 0 h 28868"/>
                  <a:gd name="connsiteX1" fmla="*/ 1890884 w 1890884"/>
                  <a:gd name="connsiteY1" fmla="*/ 0 h 28868"/>
                  <a:gd name="connsiteX2" fmla="*/ 1862016 w 1890884"/>
                  <a:gd name="connsiteY2" fmla="*/ 28868 h 28868"/>
                  <a:gd name="connsiteX3" fmla="*/ 28868 w 1890884"/>
                  <a:gd name="connsiteY3" fmla="*/ 28868 h 28868"/>
                  <a:gd name="connsiteX4" fmla="*/ 0 w 189088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0884" h="28868">
                    <a:moveTo>
                      <a:pt x="0" y="0"/>
                    </a:moveTo>
                    <a:lnTo>
                      <a:pt x="1890884" y="0"/>
                    </a:lnTo>
                    <a:lnTo>
                      <a:pt x="1862016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F69FE5C-0AF0-42F6-A721-9E2244C967AA}"/>
                  </a:ext>
                </a:extLst>
              </p:cNvPr>
              <p:cNvSpPr/>
              <p:nvPr userDrawn="1"/>
            </p:nvSpPr>
            <p:spPr>
              <a:xfrm>
                <a:off x="533199" y="6386061"/>
                <a:ext cx="1768996" cy="28869"/>
              </a:xfrm>
              <a:custGeom>
                <a:avLst/>
                <a:gdLst>
                  <a:gd name="connsiteX0" fmla="*/ 0 w 1768996"/>
                  <a:gd name="connsiteY0" fmla="*/ 0 h 28869"/>
                  <a:gd name="connsiteX1" fmla="*/ 1768996 w 1768996"/>
                  <a:gd name="connsiteY1" fmla="*/ 0 h 28869"/>
                  <a:gd name="connsiteX2" fmla="*/ 1740128 w 1768996"/>
                  <a:gd name="connsiteY2" fmla="*/ 28868 h 28869"/>
                  <a:gd name="connsiteX3" fmla="*/ 28869 w 1768996"/>
                  <a:gd name="connsiteY3" fmla="*/ 28869 h 28869"/>
                  <a:gd name="connsiteX4" fmla="*/ 0 w 1768996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996" h="28869">
                    <a:moveTo>
                      <a:pt x="0" y="0"/>
                    </a:moveTo>
                    <a:lnTo>
                      <a:pt x="1768996" y="0"/>
                    </a:lnTo>
                    <a:lnTo>
                      <a:pt x="1740128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8311083-D41B-4770-B6A9-AFA83AAF2885}"/>
                  </a:ext>
                </a:extLst>
              </p:cNvPr>
              <p:cNvSpPr/>
              <p:nvPr userDrawn="1"/>
            </p:nvSpPr>
            <p:spPr>
              <a:xfrm>
                <a:off x="594946" y="6446204"/>
                <a:ext cx="1647106" cy="29670"/>
              </a:xfrm>
              <a:custGeom>
                <a:avLst/>
                <a:gdLst>
                  <a:gd name="connsiteX0" fmla="*/ 0 w 1647106"/>
                  <a:gd name="connsiteY0" fmla="*/ 0 h 29670"/>
                  <a:gd name="connsiteX1" fmla="*/ 1647106 w 1647106"/>
                  <a:gd name="connsiteY1" fmla="*/ 0 h 29670"/>
                  <a:gd name="connsiteX2" fmla="*/ 1618238 w 1647106"/>
                  <a:gd name="connsiteY2" fmla="*/ 28868 h 29670"/>
                  <a:gd name="connsiteX3" fmla="*/ 28066 w 1647106"/>
                  <a:gd name="connsiteY3" fmla="*/ 29670 h 29670"/>
                  <a:gd name="connsiteX4" fmla="*/ 28868 w 1647106"/>
                  <a:gd name="connsiteY4" fmla="*/ 28868 h 29670"/>
                  <a:gd name="connsiteX5" fmla="*/ 0 w 1647106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7106" h="29670">
                    <a:moveTo>
                      <a:pt x="0" y="0"/>
                    </a:moveTo>
                    <a:lnTo>
                      <a:pt x="1647106" y="0"/>
                    </a:lnTo>
                    <a:lnTo>
                      <a:pt x="1618238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0A62EE-9416-445D-B0B2-018F008614B8}"/>
                  </a:ext>
                </a:extLst>
              </p:cNvPr>
              <p:cNvSpPr/>
              <p:nvPr userDrawn="1"/>
            </p:nvSpPr>
            <p:spPr>
              <a:xfrm>
                <a:off x="654287" y="6507148"/>
                <a:ext cx="1526821" cy="28869"/>
              </a:xfrm>
              <a:custGeom>
                <a:avLst/>
                <a:gdLst>
                  <a:gd name="connsiteX0" fmla="*/ 0 w 1526821"/>
                  <a:gd name="connsiteY0" fmla="*/ 0 h 28869"/>
                  <a:gd name="connsiteX1" fmla="*/ 1526821 w 1526821"/>
                  <a:gd name="connsiteY1" fmla="*/ 0 h 28869"/>
                  <a:gd name="connsiteX2" fmla="*/ 1497952 w 1526821"/>
                  <a:gd name="connsiteY2" fmla="*/ 28868 h 28869"/>
                  <a:gd name="connsiteX3" fmla="*/ 28868 w 1526821"/>
                  <a:gd name="connsiteY3" fmla="*/ 28869 h 28869"/>
                  <a:gd name="connsiteX4" fmla="*/ 0 w 1526821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821" h="28869">
                    <a:moveTo>
                      <a:pt x="0" y="0"/>
                    </a:moveTo>
                    <a:lnTo>
                      <a:pt x="1526821" y="0"/>
                    </a:lnTo>
                    <a:lnTo>
                      <a:pt x="1497952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92E211-EBEF-4E62-97FD-46ECC42436DF}"/>
                  </a:ext>
                </a:extLst>
              </p:cNvPr>
              <p:cNvSpPr/>
              <p:nvPr userDrawn="1"/>
            </p:nvSpPr>
            <p:spPr>
              <a:xfrm>
                <a:off x="715231" y="6568093"/>
                <a:ext cx="1404932" cy="28868"/>
              </a:xfrm>
              <a:custGeom>
                <a:avLst/>
                <a:gdLst>
                  <a:gd name="connsiteX0" fmla="*/ 0 w 1404932"/>
                  <a:gd name="connsiteY0" fmla="*/ 0 h 28868"/>
                  <a:gd name="connsiteX1" fmla="*/ 1404932 w 1404932"/>
                  <a:gd name="connsiteY1" fmla="*/ 0 h 28868"/>
                  <a:gd name="connsiteX2" fmla="*/ 1376064 w 1404932"/>
                  <a:gd name="connsiteY2" fmla="*/ 28868 h 28868"/>
                  <a:gd name="connsiteX3" fmla="*/ 28868 w 1404932"/>
                  <a:gd name="connsiteY3" fmla="*/ 28868 h 28868"/>
                  <a:gd name="connsiteX4" fmla="*/ 0 w 1404932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932" h="28868">
                    <a:moveTo>
                      <a:pt x="0" y="0"/>
                    </a:moveTo>
                    <a:lnTo>
                      <a:pt x="1404932" y="0"/>
                    </a:lnTo>
                    <a:lnTo>
                      <a:pt x="1376064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C8A63A1-564C-478A-B490-96E1C76014CC}"/>
                  </a:ext>
                </a:extLst>
              </p:cNvPr>
              <p:cNvSpPr/>
              <p:nvPr userDrawn="1"/>
            </p:nvSpPr>
            <p:spPr>
              <a:xfrm>
                <a:off x="776977" y="6628235"/>
                <a:ext cx="1283044" cy="29671"/>
              </a:xfrm>
              <a:custGeom>
                <a:avLst/>
                <a:gdLst>
                  <a:gd name="connsiteX0" fmla="*/ 1283044 w 1283044"/>
                  <a:gd name="connsiteY0" fmla="*/ 0 h 29671"/>
                  <a:gd name="connsiteX1" fmla="*/ 1254175 w 1283044"/>
                  <a:gd name="connsiteY1" fmla="*/ 28869 h 29671"/>
                  <a:gd name="connsiteX2" fmla="*/ 28067 w 1283044"/>
                  <a:gd name="connsiteY2" fmla="*/ 29671 h 29671"/>
                  <a:gd name="connsiteX3" fmla="*/ 28869 w 1283044"/>
                  <a:gd name="connsiteY3" fmla="*/ 28869 h 29671"/>
                  <a:gd name="connsiteX4" fmla="*/ 0 w 1283044"/>
                  <a:gd name="connsiteY4" fmla="*/ 1 h 29671"/>
                  <a:gd name="connsiteX5" fmla="*/ 1283044 w 1283044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3044" h="29671">
                    <a:moveTo>
                      <a:pt x="1283044" y="0"/>
                    </a:moveTo>
                    <a:lnTo>
                      <a:pt x="1254175" y="28869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1"/>
                    </a:lnTo>
                    <a:lnTo>
                      <a:pt x="1283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162FC41-462F-4E99-AACA-F5B9C804FB14}"/>
                  </a:ext>
                </a:extLst>
              </p:cNvPr>
              <p:cNvSpPr/>
              <p:nvPr userDrawn="1"/>
            </p:nvSpPr>
            <p:spPr>
              <a:xfrm>
                <a:off x="837922" y="6689180"/>
                <a:ext cx="1161154" cy="29670"/>
              </a:xfrm>
              <a:custGeom>
                <a:avLst/>
                <a:gdLst>
                  <a:gd name="connsiteX0" fmla="*/ 0 w 1161154"/>
                  <a:gd name="connsiteY0" fmla="*/ 0 h 29670"/>
                  <a:gd name="connsiteX1" fmla="*/ 1161154 w 1161154"/>
                  <a:gd name="connsiteY1" fmla="*/ 0 h 29670"/>
                  <a:gd name="connsiteX2" fmla="*/ 1132285 w 1161154"/>
                  <a:gd name="connsiteY2" fmla="*/ 28868 h 29670"/>
                  <a:gd name="connsiteX3" fmla="*/ 28066 w 1161154"/>
                  <a:gd name="connsiteY3" fmla="*/ 29670 h 29670"/>
                  <a:gd name="connsiteX4" fmla="*/ 28868 w 1161154"/>
                  <a:gd name="connsiteY4" fmla="*/ 28868 h 29670"/>
                  <a:gd name="connsiteX5" fmla="*/ 0 w 1161154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154" h="29670">
                    <a:moveTo>
                      <a:pt x="0" y="0"/>
                    </a:moveTo>
                    <a:lnTo>
                      <a:pt x="1161154" y="0"/>
                    </a:lnTo>
                    <a:lnTo>
                      <a:pt x="1132285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F9B61AC-B03D-4064-9DE6-9818F53F333C}"/>
                  </a:ext>
                </a:extLst>
              </p:cNvPr>
              <p:cNvSpPr/>
              <p:nvPr userDrawn="1"/>
            </p:nvSpPr>
            <p:spPr>
              <a:xfrm>
                <a:off x="897263" y="6750124"/>
                <a:ext cx="1040868" cy="28869"/>
              </a:xfrm>
              <a:custGeom>
                <a:avLst/>
                <a:gdLst>
                  <a:gd name="connsiteX0" fmla="*/ 0 w 1040868"/>
                  <a:gd name="connsiteY0" fmla="*/ 0 h 28869"/>
                  <a:gd name="connsiteX1" fmla="*/ 1040868 w 1040868"/>
                  <a:gd name="connsiteY1" fmla="*/ 0 h 28869"/>
                  <a:gd name="connsiteX2" fmla="*/ 1012000 w 1040868"/>
                  <a:gd name="connsiteY2" fmla="*/ 28869 h 28869"/>
                  <a:gd name="connsiteX3" fmla="*/ 28868 w 1040868"/>
                  <a:gd name="connsiteY3" fmla="*/ 28869 h 28869"/>
                  <a:gd name="connsiteX4" fmla="*/ 0 w 1040868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868" h="28869">
                    <a:moveTo>
                      <a:pt x="0" y="0"/>
                    </a:moveTo>
                    <a:lnTo>
                      <a:pt x="1040868" y="0"/>
                    </a:lnTo>
                    <a:lnTo>
                      <a:pt x="1012000" y="28869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104BA00-790F-438D-AC93-117E23CF2099}"/>
                  </a:ext>
                </a:extLst>
              </p:cNvPr>
              <p:cNvSpPr/>
              <p:nvPr userDrawn="1"/>
            </p:nvSpPr>
            <p:spPr>
              <a:xfrm>
                <a:off x="958207" y="6811069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88A3CD7-1915-41CF-9FB5-E6FEDCA8F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960473" y="5801762"/>
              <a:ext cx="1075475" cy="1058335"/>
            </a:xfrm>
            <a:custGeom>
              <a:avLst/>
              <a:gdLst>
                <a:gd name="connsiteX0" fmla="*/ 1062720 w 1062720"/>
                <a:gd name="connsiteY0" fmla="*/ 0 h 1062720"/>
                <a:gd name="connsiteX1" fmla="*/ 1062720 w 1062720"/>
                <a:gd name="connsiteY1" fmla="*/ 1062720 h 1062720"/>
                <a:gd name="connsiteX2" fmla="*/ 0 w 1062720"/>
                <a:gd name="connsiteY2" fmla="*/ 1062720 h 1062720"/>
                <a:gd name="connsiteX3" fmla="*/ 1062720 w 1062720"/>
                <a:gd name="connsiteY3" fmla="*/ 0 h 10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720" h="1062720">
                  <a:moveTo>
                    <a:pt x="1062720" y="0"/>
                  </a:moveTo>
                  <a:lnTo>
                    <a:pt x="1062720" y="1062720"/>
                  </a:lnTo>
                  <a:lnTo>
                    <a:pt x="0" y="1062720"/>
                  </a:lnTo>
                  <a:lnTo>
                    <a:pt x="1062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591DEB5-C98C-4EF8-AA57-B8F45C484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7601" y="2930958"/>
              <a:ext cx="1128311" cy="2870805"/>
            </a:xfrm>
            <a:custGeom>
              <a:avLst/>
              <a:gdLst>
                <a:gd name="connsiteX0" fmla="*/ 1128311 w 1128311"/>
                <a:gd name="connsiteY0" fmla="*/ 0 h 2870805"/>
                <a:gd name="connsiteX1" fmla="*/ 1123909 w 1128311"/>
                <a:gd name="connsiteY1" fmla="*/ 2870805 h 2870805"/>
                <a:gd name="connsiteX2" fmla="*/ 0 w 1128311"/>
                <a:gd name="connsiteY2" fmla="*/ 1743443 h 2870805"/>
                <a:gd name="connsiteX3" fmla="*/ 0 w 1128311"/>
                <a:gd name="connsiteY3" fmla="*/ 1124856 h 2870805"/>
                <a:gd name="connsiteX4" fmla="*/ 1128311 w 1128311"/>
                <a:gd name="connsiteY4" fmla="*/ 0 h 287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311" h="2870805">
                  <a:moveTo>
                    <a:pt x="1128311" y="0"/>
                  </a:moveTo>
                  <a:lnTo>
                    <a:pt x="1123909" y="2870805"/>
                  </a:lnTo>
                  <a:lnTo>
                    <a:pt x="0" y="1743443"/>
                  </a:lnTo>
                  <a:lnTo>
                    <a:pt x="0" y="1124856"/>
                  </a:lnTo>
                  <a:lnTo>
                    <a:pt x="1128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FFCF0CF-3167-4E3E-BD4A-236ACC247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26341" y="458327"/>
              <a:ext cx="2024298" cy="2024298"/>
            </a:xfrm>
            <a:custGeom>
              <a:avLst/>
              <a:gdLst>
                <a:gd name="connsiteX0" fmla="*/ 2024298 w 2024298"/>
                <a:gd name="connsiteY0" fmla="*/ 2024298 h 2024298"/>
                <a:gd name="connsiteX1" fmla="*/ 0 w 2024298"/>
                <a:gd name="connsiteY1" fmla="*/ 0 h 2024298"/>
                <a:gd name="connsiteX2" fmla="*/ 40826 w 2024298"/>
                <a:gd name="connsiteY2" fmla="*/ 0 h 2024298"/>
                <a:gd name="connsiteX3" fmla="*/ 2024298 w 2024298"/>
                <a:gd name="connsiteY3" fmla="*/ 1983472 h 2024298"/>
                <a:gd name="connsiteX4" fmla="*/ 2024298 w 2024298"/>
                <a:gd name="connsiteY4" fmla="*/ 2024298 h 20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298" h="2024298">
                  <a:moveTo>
                    <a:pt x="2024298" y="202429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2024298" y="1983472"/>
                  </a:lnTo>
                  <a:lnTo>
                    <a:pt x="2024298" y="202429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B47A61A-6E4C-49A5-A2E8-2410A107C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08491" y="501416"/>
              <a:ext cx="1938109" cy="1938109"/>
            </a:xfrm>
            <a:custGeom>
              <a:avLst/>
              <a:gdLst>
                <a:gd name="connsiteX0" fmla="*/ 1938109 w 1938109"/>
                <a:gd name="connsiteY0" fmla="*/ 1938109 h 1938109"/>
                <a:gd name="connsiteX1" fmla="*/ 0 w 1938109"/>
                <a:gd name="connsiteY1" fmla="*/ 0 h 1938109"/>
                <a:gd name="connsiteX2" fmla="*/ 40826 w 1938109"/>
                <a:gd name="connsiteY2" fmla="*/ 0 h 1938109"/>
                <a:gd name="connsiteX3" fmla="*/ 1938109 w 1938109"/>
                <a:gd name="connsiteY3" fmla="*/ 1897283 h 1938109"/>
                <a:gd name="connsiteX4" fmla="*/ 1938109 w 1938109"/>
                <a:gd name="connsiteY4" fmla="*/ 1938109 h 19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109" h="1938109">
                  <a:moveTo>
                    <a:pt x="1938109" y="193810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938109" y="1897283"/>
                  </a:lnTo>
                  <a:lnTo>
                    <a:pt x="1938109" y="193810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C8CDBA7-BF04-4719-8D66-513A71EC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90475" y="544906"/>
              <a:ext cx="1853055" cy="1851921"/>
            </a:xfrm>
            <a:custGeom>
              <a:avLst/>
              <a:gdLst>
                <a:gd name="connsiteX0" fmla="*/ 1851921 w 1853055"/>
                <a:gd name="connsiteY0" fmla="*/ 1851921 h 1851921"/>
                <a:gd name="connsiteX1" fmla="*/ 0 w 1853055"/>
                <a:gd name="connsiteY1" fmla="*/ 0 h 1851921"/>
                <a:gd name="connsiteX2" fmla="*/ 40826 w 1853055"/>
                <a:gd name="connsiteY2" fmla="*/ 0 h 1851921"/>
                <a:gd name="connsiteX3" fmla="*/ 1853055 w 1853055"/>
                <a:gd name="connsiteY3" fmla="*/ 1811094 h 1851921"/>
                <a:gd name="connsiteX4" fmla="*/ 1851920 w 1853055"/>
                <a:gd name="connsiteY4" fmla="*/ 1811094 h 1851921"/>
                <a:gd name="connsiteX5" fmla="*/ 1851921 w 1853055"/>
                <a:gd name="connsiteY5" fmla="*/ 1851921 h 185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055" h="1851921">
                  <a:moveTo>
                    <a:pt x="1851921" y="1851921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853055" y="1811094"/>
                  </a:lnTo>
                  <a:lnTo>
                    <a:pt x="1851920" y="1811094"/>
                  </a:lnTo>
                  <a:lnTo>
                    <a:pt x="1851921" y="185192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9CDC826-71AB-4245-AC5F-8DC9DB2B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72624" y="587994"/>
              <a:ext cx="1766866" cy="1765732"/>
            </a:xfrm>
            <a:custGeom>
              <a:avLst/>
              <a:gdLst>
                <a:gd name="connsiteX0" fmla="*/ 1765732 w 1766866"/>
                <a:gd name="connsiteY0" fmla="*/ 1765732 h 1765732"/>
                <a:gd name="connsiteX1" fmla="*/ 0 w 1766866"/>
                <a:gd name="connsiteY1" fmla="*/ 0 h 1765732"/>
                <a:gd name="connsiteX2" fmla="*/ 40826 w 1766866"/>
                <a:gd name="connsiteY2" fmla="*/ 0 h 1765732"/>
                <a:gd name="connsiteX3" fmla="*/ 1766866 w 1766866"/>
                <a:gd name="connsiteY3" fmla="*/ 1724906 h 1765732"/>
                <a:gd name="connsiteX4" fmla="*/ 1765731 w 1766866"/>
                <a:gd name="connsiteY4" fmla="*/ 1724906 h 1765732"/>
                <a:gd name="connsiteX5" fmla="*/ 1765732 w 1766866"/>
                <a:gd name="connsiteY5" fmla="*/ 1765732 h 17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866" h="1765732">
                  <a:moveTo>
                    <a:pt x="1765732" y="1765732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766866" y="1724906"/>
                  </a:lnTo>
                  <a:lnTo>
                    <a:pt x="1765731" y="1724906"/>
                  </a:lnTo>
                  <a:lnTo>
                    <a:pt x="1765732" y="1765732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DE1670F-43B8-4EA8-878C-AC3FF1921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55175" y="630117"/>
              <a:ext cx="1680678" cy="1680677"/>
            </a:xfrm>
            <a:custGeom>
              <a:avLst/>
              <a:gdLst>
                <a:gd name="connsiteX0" fmla="*/ 1680678 w 1680678"/>
                <a:gd name="connsiteY0" fmla="*/ 1680677 h 1680677"/>
                <a:gd name="connsiteX1" fmla="*/ 0 w 1680678"/>
                <a:gd name="connsiteY1" fmla="*/ 0 h 1680677"/>
                <a:gd name="connsiteX2" fmla="*/ 40826 w 1680678"/>
                <a:gd name="connsiteY2" fmla="*/ 0 h 1680677"/>
                <a:gd name="connsiteX3" fmla="*/ 1680678 w 1680678"/>
                <a:gd name="connsiteY3" fmla="*/ 1639851 h 1680677"/>
                <a:gd name="connsiteX4" fmla="*/ 1680678 w 1680678"/>
                <a:gd name="connsiteY4" fmla="*/ 1680677 h 16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8" h="1680677">
                  <a:moveTo>
                    <a:pt x="1680678" y="168067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680678" y="1639851"/>
                  </a:lnTo>
                  <a:lnTo>
                    <a:pt x="1680678" y="168067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AE780ED-EF51-4AD7-A73F-01E563D0E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37325" y="673206"/>
              <a:ext cx="1594489" cy="1594489"/>
            </a:xfrm>
            <a:custGeom>
              <a:avLst/>
              <a:gdLst>
                <a:gd name="connsiteX0" fmla="*/ 1594489 w 1594489"/>
                <a:gd name="connsiteY0" fmla="*/ 1594489 h 1594489"/>
                <a:gd name="connsiteX1" fmla="*/ 0 w 1594489"/>
                <a:gd name="connsiteY1" fmla="*/ 0 h 1594489"/>
                <a:gd name="connsiteX2" fmla="*/ 40826 w 1594489"/>
                <a:gd name="connsiteY2" fmla="*/ 0 h 1594489"/>
                <a:gd name="connsiteX3" fmla="*/ 1594489 w 1594489"/>
                <a:gd name="connsiteY3" fmla="*/ 1553663 h 1594489"/>
                <a:gd name="connsiteX4" fmla="*/ 1594489 w 1594489"/>
                <a:gd name="connsiteY4" fmla="*/ 1594489 h 159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489" h="1594489">
                  <a:moveTo>
                    <a:pt x="1594489" y="159448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94489" y="1553663"/>
                  </a:lnTo>
                  <a:lnTo>
                    <a:pt x="1594489" y="159448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E269AE3-65CE-4B86-B8B1-413783695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9309" y="716696"/>
              <a:ext cx="1509435" cy="1508300"/>
            </a:xfrm>
            <a:custGeom>
              <a:avLst/>
              <a:gdLst>
                <a:gd name="connsiteX0" fmla="*/ 1508301 w 1509435"/>
                <a:gd name="connsiteY0" fmla="*/ 1508300 h 1508300"/>
                <a:gd name="connsiteX1" fmla="*/ 0 w 1509435"/>
                <a:gd name="connsiteY1" fmla="*/ 0 h 1508300"/>
                <a:gd name="connsiteX2" fmla="*/ 40826 w 1509435"/>
                <a:gd name="connsiteY2" fmla="*/ 0 h 1508300"/>
                <a:gd name="connsiteX3" fmla="*/ 1509435 w 1509435"/>
                <a:gd name="connsiteY3" fmla="*/ 1467474 h 1508300"/>
                <a:gd name="connsiteX4" fmla="*/ 1508301 w 1509435"/>
                <a:gd name="connsiteY4" fmla="*/ 1467474 h 1508300"/>
                <a:gd name="connsiteX5" fmla="*/ 1508301 w 1509435"/>
                <a:gd name="connsiteY5" fmla="*/ 1508300 h 15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9435" h="1508300">
                  <a:moveTo>
                    <a:pt x="1508301" y="150830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09435" y="1467474"/>
                  </a:lnTo>
                  <a:lnTo>
                    <a:pt x="1508301" y="1467474"/>
                  </a:lnTo>
                  <a:lnTo>
                    <a:pt x="1508301" y="150830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35E0649-74BB-4271-BE7D-1F2ED0947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859" y="758817"/>
              <a:ext cx="1423246" cy="1423247"/>
            </a:xfrm>
            <a:custGeom>
              <a:avLst/>
              <a:gdLst>
                <a:gd name="connsiteX0" fmla="*/ 1423246 w 1423246"/>
                <a:gd name="connsiteY0" fmla="*/ 1423247 h 1423247"/>
                <a:gd name="connsiteX1" fmla="*/ 0 w 1423246"/>
                <a:gd name="connsiteY1" fmla="*/ 0 h 1423247"/>
                <a:gd name="connsiteX2" fmla="*/ 40825 w 1423246"/>
                <a:gd name="connsiteY2" fmla="*/ 0 h 1423247"/>
                <a:gd name="connsiteX3" fmla="*/ 1423246 w 1423246"/>
                <a:gd name="connsiteY3" fmla="*/ 1382420 h 1423247"/>
                <a:gd name="connsiteX4" fmla="*/ 1423246 w 1423246"/>
                <a:gd name="connsiteY4" fmla="*/ 1423247 h 142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246" h="1423247">
                  <a:moveTo>
                    <a:pt x="1423246" y="1423247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423246" y="1382420"/>
                  </a:lnTo>
                  <a:lnTo>
                    <a:pt x="1423246" y="142324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C2D71F3-0A7A-4745-A34F-CE00E95F9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991" y="801908"/>
              <a:ext cx="1337057" cy="1337057"/>
            </a:xfrm>
            <a:custGeom>
              <a:avLst/>
              <a:gdLst>
                <a:gd name="connsiteX0" fmla="*/ 1337057 w 1337057"/>
                <a:gd name="connsiteY0" fmla="*/ 1337057 h 1337057"/>
                <a:gd name="connsiteX1" fmla="*/ 0 w 1337057"/>
                <a:gd name="connsiteY1" fmla="*/ 0 h 1337057"/>
                <a:gd name="connsiteX2" fmla="*/ 40826 w 1337057"/>
                <a:gd name="connsiteY2" fmla="*/ 0 h 1337057"/>
                <a:gd name="connsiteX3" fmla="*/ 1337057 w 1337057"/>
                <a:gd name="connsiteY3" fmla="*/ 1296231 h 1337057"/>
                <a:gd name="connsiteX4" fmla="*/ 1337057 w 1337057"/>
                <a:gd name="connsiteY4" fmla="*/ 1337057 h 13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057" h="1337057">
                  <a:moveTo>
                    <a:pt x="1337057" y="133705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337057" y="1296231"/>
                  </a:lnTo>
                  <a:lnTo>
                    <a:pt x="1337057" y="133705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1BF2AB6-6873-4ED8-98DB-4A9398AF7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33841" y="844997"/>
              <a:ext cx="1250869" cy="1250869"/>
            </a:xfrm>
            <a:custGeom>
              <a:avLst/>
              <a:gdLst>
                <a:gd name="connsiteX0" fmla="*/ 1250869 w 1250869"/>
                <a:gd name="connsiteY0" fmla="*/ 1250869 h 1250869"/>
                <a:gd name="connsiteX1" fmla="*/ 0 w 1250869"/>
                <a:gd name="connsiteY1" fmla="*/ 0 h 1250869"/>
                <a:gd name="connsiteX2" fmla="*/ 40825 w 1250869"/>
                <a:gd name="connsiteY2" fmla="*/ 0 h 1250869"/>
                <a:gd name="connsiteX3" fmla="*/ 1250869 w 1250869"/>
                <a:gd name="connsiteY3" fmla="*/ 1210042 h 1250869"/>
                <a:gd name="connsiteX4" fmla="*/ 1250869 w 1250869"/>
                <a:gd name="connsiteY4" fmla="*/ 1250869 h 125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869" h="1250869">
                  <a:moveTo>
                    <a:pt x="1250869" y="1250869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250869" y="1210042"/>
                  </a:lnTo>
                  <a:lnTo>
                    <a:pt x="1250869" y="125086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8BEE1DC-3180-496F-B9F2-0541143A9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51857" y="888486"/>
              <a:ext cx="1165814" cy="1164680"/>
            </a:xfrm>
            <a:custGeom>
              <a:avLst/>
              <a:gdLst>
                <a:gd name="connsiteX0" fmla="*/ 1164680 w 1165814"/>
                <a:gd name="connsiteY0" fmla="*/ 1164680 h 1164680"/>
                <a:gd name="connsiteX1" fmla="*/ 0 w 1165814"/>
                <a:gd name="connsiteY1" fmla="*/ 1 h 1164680"/>
                <a:gd name="connsiteX2" fmla="*/ 40825 w 1165814"/>
                <a:gd name="connsiteY2" fmla="*/ 0 h 1164680"/>
                <a:gd name="connsiteX3" fmla="*/ 1165814 w 1165814"/>
                <a:gd name="connsiteY3" fmla="*/ 1123854 h 1164680"/>
                <a:gd name="connsiteX4" fmla="*/ 1164680 w 1165814"/>
                <a:gd name="connsiteY4" fmla="*/ 1123854 h 1164680"/>
                <a:gd name="connsiteX5" fmla="*/ 1164680 w 1165814"/>
                <a:gd name="connsiteY5" fmla="*/ 1164680 h 11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814" h="1164680">
                  <a:moveTo>
                    <a:pt x="1164680" y="1164680"/>
                  </a:moveTo>
                  <a:lnTo>
                    <a:pt x="0" y="1"/>
                  </a:lnTo>
                  <a:lnTo>
                    <a:pt x="40825" y="0"/>
                  </a:lnTo>
                  <a:lnTo>
                    <a:pt x="1165814" y="1123854"/>
                  </a:lnTo>
                  <a:lnTo>
                    <a:pt x="1164680" y="1123854"/>
                  </a:lnTo>
                  <a:lnTo>
                    <a:pt x="1164680" y="116468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39D863D-C379-4E72-B276-53F62D7E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69307" y="930608"/>
              <a:ext cx="1079626" cy="1079626"/>
            </a:xfrm>
            <a:custGeom>
              <a:avLst/>
              <a:gdLst>
                <a:gd name="connsiteX0" fmla="*/ 1079626 w 1079626"/>
                <a:gd name="connsiteY0" fmla="*/ 1079626 h 1079626"/>
                <a:gd name="connsiteX1" fmla="*/ 0 w 1079626"/>
                <a:gd name="connsiteY1" fmla="*/ 1 h 1079626"/>
                <a:gd name="connsiteX2" fmla="*/ 40826 w 1079626"/>
                <a:gd name="connsiteY2" fmla="*/ 0 h 1079626"/>
                <a:gd name="connsiteX3" fmla="*/ 1079626 w 1079626"/>
                <a:gd name="connsiteY3" fmla="*/ 1038800 h 1079626"/>
                <a:gd name="connsiteX4" fmla="*/ 1079626 w 1079626"/>
                <a:gd name="connsiteY4" fmla="*/ 1079626 h 10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626" h="1079626">
                  <a:moveTo>
                    <a:pt x="1079626" y="1079626"/>
                  </a:moveTo>
                  <a:lnTo>
                    <a:pt x="0" y="1"/>
                  </a:lnTo>
                  <a:lnTo>
                    <a:pt x="40826" y="0"/>
                  </a:lnTo>
                  <a:lnTo>
                    <a:pt x="1079626" y="1038800"/>
                  </a:lnTo>
                  <a:lnTo>
                    <a:pt x="1079626" y="1079626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079BA6D-6450-46A6-9874-663ABFE4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87157" y="973697"/>
              <a:ext cx="993437" cy="993438"/>
            </a:xfrm>
            <a:custGeom>
              <a:avLst/>
              <a:gdLst>
                <a:gd name="connsiteX0" fmla="*/ 993437 w 993437"/>
                <a:gd name="connsiteY0" fmla="*/ 993438 h 993438"/>
                <a:gd name="connsiteX1" fmla="*/ 0 w 993437"/>
                <a:gd name="connsiteY1" fmla="*/ 0 h 993438"/>
                <a:gd name="connsiteX2" fmla="*/ 40825 w 993437"/>
                <a:gd name="connsiteY2" fmla="*/ 1 h 993438"/>
                <a:gd name="connsiteX3" fmla="*/ 993437 w 993437"/>
                <a:gd name="connsiteY3" fmla="*/ 952612 h 993438"/>
                <a:gd name="connsiteX4" fmla="*/ 993437 w 993437"/>
                <a:gd name="connsiteY4" fmla="*/ 993438 h 99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437" h="993438">
                  <a:moveTo>
                    <a:pt x="993437" y="993438"/>
                  </a:moveTo>
                  <a:lnTo>
                    <a:pt x="0" y="0"/>
                  </a:lnTo>
                  <a:lnTo>
                    <a:pt x="40825" y="1"/>
                  </a:lnTo>
                  <a:lnTo>
                    <a:pt x="993437" y="952612"/>
                  </a:lnTo>
                  <a:lnTo>
                    <a:pt x="993437" y="99343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4CFFBA8-B565-42FA-9C0D-4FC6525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05173" y="1017188"/>
              <a:ext cx="908383" cy="907248"/>
            </a:xfrm>
            <a:custGeom>
              <a:avLst/>
              <a:gdLst>
                <a:gd name="connsiteX0" fmla="*/ 907249 w 908383"/>
                <a:gd name="connsiteY0" fmla="*/ 907248 h 907248"/>
                <a:gd name="connsiteX1" fmla="*/ 0 w 908383"/>
                <a:gd name="connsiteY1" fmla="*/ 0 h 907248"/>
                <a:gd name="connsiteX2" fmla="*/ 40827 w 908383"/>
                <a:gd name="connsiteY2" fmla="*/ 0 h 907248"/>
                <a:gd name="connsiteX3" fmla="*/ 908383 w 908383"/>
                <a:gd name="connsiteY3" fmla="*/ 866422 h 907248"/>
                <a:gd name="connsiteX4" fmla="*/ 907249 w 908383"/>
                <a:gd name="connsiteY4" fmla="*/ 866422 h 907248"/>
                <a:gd name="connsiteX5" fmla="*/ 907249 w 908383"/>
                <a:gd name="connsiteY5" fmla="*/ 907248 h 90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383" h="907248">
                  <a:moveTo>
                    <a:pt x="907249" y="907248"/>
                  </a:moveTo>
                  <a:lnTo>
                    <a:pt x="0" y="0"/>
                  </a:lnTo>
                  <a:lnTo>
                    <a:pt x="40827" y="0"/>
                  </a:lnTo>
                  <a:lnTo>
                    <a:pt x="908383" y="866422"/>
                  </a:lnTo>
                  <a:lnTo>
                    <a:pt x="907249" y="866422"/>
                  </a:lnTo>
                  <a:lnTo>
                    <a:pt x="907249" y="90724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8016DB4-3354-4E78-B07E-1D722297B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23024" y="1060277"/>
              <a:ext cx="822195" cy="821061"/>
            </a:xfrm>
            <a:custGeom>
              <a:avLst/>
              <a:gdLst>
                <a:gd name="connsiteX0" fmla="*/ 821060 w 822195"/>
                <a:gd name="connsiteY0" fmla="*/ 821061 h 821061"/>
                <a:gd name="connsiteX1" fmla="*/ 0 w 822195"/>
                <a:gd name="connsiteY1" fmla="*/ 0 h 821061"/>
                <a:gd name="connsiteX2" fmla="*/ 40826 w 822195"/>
                <a:gd name="connsiteY2" fmla="*/ 1 h 821061"/>
                <a:gd name="connsiteX3" fmla="*/ 822195 w 822195"/>
                <a:gd name="connsiteY3" fmla="*/ 780235 h 821061"/>
                <a:gd name="connsiteX4" fmla="*/ 821060 w 822195"/>
                <a:gd name="connsiteY4" fmla="*/ 780235 h 821061"/>
                <a:gd name="connsiteX5" fmla="*/ 821060 w 822195"/>
                <a:gd name="connsiteY5" fmla="*/ 821061 h 82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2195" h="821061">
                  <a:moveTo>
                    <a:pt x="821060" y="821061"/>
                  </a:moveTo>
                  <a:lnTo>
                    <a:pt x="0" y="0"/>
                  </a:lnTo>
                  <a:lnTo>
                    <a:pt x="40826" y="1"/>
                  </a:lnTo>
                  <a:lnTo>
                    <a:pt x="822195" y="780235"/>
                  </a:lnTo>
                  <a:lnTo>
                    <a:pt x="821060" y="780235"/>
                  </a:lnTo>
                  <a:lnTo>
                    <a:pt x="821060" y="82106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CB1EA35-0D05-4F13-871D-0CAB5CEC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40475" y="1102398"/>
              <a:ext cx="736006" cy="736005"/>
            </a:xfrm>
            <a:custGeom>
              <a:avLst/>
              <a:gdLst>
                <a:gd name="connsiteX0" fmla="*/ 736005 w 736006"/>
                <a:gd name="connsiteY0" fmla="*/ 736005 h 736005"/>
                <a:gd name="connsiteX1" fmla="*/ 0 w 736006"/>
                <a:gd name="connsiteY1" fmla="*/ 0 h 736005"/>
                <a:gd name="connsiteX2" fmla="*/ 40826 w 736006"/>
                <a:gd name="connsiteY2" fmla="*/ 0 h 736005"/>
                <a:gd name="connsiteX3" fmla="*/ 736006 w 736006"/>
                <a:gd name="connsiteY3" fmla="*/ 695179 h 736005"/>
                <a:gd name="connsiteX4" fmla="*/ 736005 w 736006"/>
                <a:gd name="connsiteY4" fmla="*/ 736005 h 73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006" h="736005">
                  <a:moveTo>
                    <a:pt x="736005" y="736005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736006" y="695179"/>
                  </a:lnTo>
                  <a:lnTo>
                    <a:pt x="736005" y="736005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7F84AF5-3C7F-4D42-92A9-CCA3CDB8E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8323" y="1145488"/>
              <a:ext cx="649817" cy="649817"/>
            </a:xfrm>
            <a:custGeom>
              <a:avLst/>
              <a:gdLst>
                <a:gd name="connsiteX0" fmla="*/ 649817 w 649817"/>
                <a:gd name="connsiteY0" fmla="*/ 649817 h 649817"/>
                <a:gd name="connsiteX1" fmla="*/ 0 w 649817"/>
                <a:gd name="connsiteY1" fmla="*/ 0 h 649817"/>
                <a:gd name="connsiteX2" fmla="*/ 40826 w 649817"/>
                <a:gd name="connsiteY2" fmla="*/ 0 h 649817"/>
                <a:gd name="connsiteX3" fmla="*/ 649817 w 649817"/>
                <a:gd name="connsiteY3" fmla="*/ 608990 h 649817"/>
                <a:gd name="connsiteX4" fmla="*/ 649817 w 649817"/>
                <a:gd name="connsiteY4" fmla="*/ 649817 h 64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817" h="649817">
                  <a:moveTo>
                    <a:pt x="649817" y="64981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649817" y="608990"/>
                  </a:lnTo>
                  <a:lnTo>
                    <a:pt x="649817" y="64981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A8E90CE-90F4-42ED-AAAF-0F139BE4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76338" y="1188978"/>
              <a:ext cx="564761" cy="563628"/>
            </a:xfrm>
            <a:custGeom>
              <a:avLst/>
              <a:gdLst>
                <a:gd name="connsiteX0" fmla="*/ 563628 w 564761"/>
                <a:gd name="connsiteY0" fmla="*/ 563628 h 563628"/>
                <a:gd name="connsiteX1" fmla="*/ 0 w 564761"/>
                <a:gd name="connsiteY1" fmla="*/ 0 h 563628"/>
                <a:gd name="connsiteX2" fmla="*/ 40826 w 564761"/>
                <a:gd name="connsiteY2" fmla="*/ 0 h 563628"/>
                <a:gd name="connsiteX3" fmla="*/ 564761 w 564761"/>
                <a:gd name="connsiteY3" fmla="*/ 522802 h 563628"/>
                <a:gd name="connsiteX4" fmla="*/ 563629 w 564761"/>
                <a:gd name="connsiteY4" fmla="*/ 522802 h 563628"/>
                <a:gd name="connsiteX5" fmla="*/ 563628 w 564761"/>
                <a:gd name="connsiteY5" fmla="*/ 563628 h 5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761" h="563628">
                  <a:moveTo>
                    <a:pt x="563628" y="56362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564761" y="522802"/>
                  </a:lnTo>
                  <a:lnTo>
                    <a:pt x="563629" y="522802"/>
                  </a:lnTo>
                  <a:lnTo>
                    <a:pt x="563628" y="56362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C1C105E-FE0D-4A36-AE5B-BBA110F6E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0280">
              <a:off x="-194190" y="1232066"/>
              <a:ext cx="478574" cy="477440"/>
            </a:xfrm>
            <a:custGeom>
              <a:avLst/>
              <a:gdLst>
                <a:gd name="connsiteX0" fmla="*/ 478574 w 478574"/>
                <a:gd name="connsiteY0" fmla="*/ 477440 h 477440"/>
                <a:gd name="connsiteX1" fmla="*/ 0 w 478574"/>
                <a:gd name="connsiteY1" fmla="*/ 0 h 477440"/>
                <a:gd name="connsiteX2" fmla="*/ 40826 w 478574"/>
                <a:gd name="connsiteY2" fmla="*/ 0 h 477440"/>
                <a:gd name="connsiteX3" fmla="*/ 478573 w 478574"/>
                <a:gd name="connsiteY3" fmla="*/ 437747 h 477440"/>
                <a:gd name="connsiteX4" fmla="*/ 478574 w 478574"/>
                <a:gd name="connsiteY4" fmla="*/ 477440 h 4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74" h="477440">
                  <a:moveTo>
                    <a:pt x="478574" y="47744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478573" y="437747"/>
                  </a:lnTo>
                  <a:lnTo>
                    <a:pt x="478574" y="47744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EE07693-1822-40D4-88A4-0F663C787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202360" y="6829131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D282910-ECE9-4B26-9656-AD1D41D44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89323" y="5806086"/>
              <a:ext cx="30139" cy="1051915"/>
            </a:xfrm>
            <a:custGeom>
              <a:avLst/>
              <a:gdLst>
                <a:gd name="connsiteX0" fmla="*/ 28833 w 30139"/>
                <a:gd name="connsiteY0" fmla="*/ 0 h 1051915"/>
                <a:gd name="connsiteX1" fmla="*/ 30139 w 30139"/>
                <a:gd name="connsiteY1" fmla="*/ 1051915 h 1051915"/>
                <a:gd name="connsiteX2" fmla="*/ 1271 w 30139"/>
                <a:gd name="connsiteY2" fmla="*/ 1051915 h 1051915"/>
                <a:gd name="connsiteX3" fmla="*/ 0 w 30139"/>
                <a:gd name="connsiteY3" fmla="*/ 28904 h 1051915"/>
                <a:gd name="connsiteX4" fmla="*/ 28833 w 30139"/>
                <a:gd name="connsiteY4" fmla="*/ 0 h 10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39" h="1051915">
                  <a:moveTo>
                    <a:pt x="28833" y="0"/>
                  </a:moveTo>
                  <a:lnTo>
                    <a:pt x="30139" y="1051915"/>
                  </a:lnTo>
                  <a:lnTo>
                    <a:pt x="1271" y="1051915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C7A453C-4565-4652-9781-F14880097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28453" y="5867106"/>
              <a:ext cx="30064" cy="990894"/>
            </a:xfrm>
            <a:custGeom>
              <a:avLst/>
              <a:gdLst>
                <a:gd name="connsiteX0" fmla="*/ 28833 w 30064"/>
                <a:gd name="connsiteY0" fmla="*/ 0 h 990894"/>
                <a:gd name="connsiteX1" fmla="*/ 30064 w 30064"/>
                <a:gd name="connsiteY1" fmla="*/ 990894 h 990894"/>
                <a:gd name="connsiteX2" fmla="*/ 1195 w 30064"/>
                <a:gd name="connsiteY2" fmla="*/ 990894 h 990894"/>
                <a:gd name="connsiteX3" fmla="*/ 0 w 30064"/>
                <a:gd name="connsiteY3" fmla="*/ 28904 h 990894"/>
                <a:gd name="connsiteX4" fmla="*/ 28833 w 30064"/>
                <a:gd name="connsiteY4" fmla="*/ 0 h 99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4" h="990894">
                  <a:moveTo>
                    <a:pt x="28833" y="0"/>
                  </a:moveTo>
                  <a:lnTo>
                    <a:pt x="30064" y="990894"/>
                  </a:lnTo>
                  <a:lnTo>
                    <a:pt x="1195" y="990894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E479407-B0BB-45F1-A93D-05ED5B41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7584" y="5928926"/>
              <a:ext cx="30790" cy="929074"/>
            </a:xfrm>
            <a:custGeom>
              <a:avLst/>
              <a:gdLst>
                <a:gd name="connsiteX0" fmla="*/ 29636 w 30790"/>
                <a:gd name="connsiteY0" fmla="*/ 0 h 929074"/>
                <a:gd name="connsiteX1" fmla="*/ 30790 w 30790"/>
                <a:gd name="connsiteY1" fmla="*/ 929074 h 929074"/>
                <a:gd name="connsiteX2" fmla="*/ 1401 w 30790"/>
                <a:gd name="connsiteY2" fmla="*/ 929074 h 929074"/>
                <a:gd name="connsiteX3" fmla="*/ 0 w 30790"/>
                <a:gd name="connsiteY3" fmla="*/ 28104 h 929074"/>
                <a:gd name="connsiteX4" fmla="*/ 803 w 30790"/>
                <a:gd name="connsiteY4" fmla="*/ 28905 h 929074"/>
                <a:gd name="connsiteX5" fmla="*/ 29636 w 30790"/>
                <a:gd name="connsiteY5" fmla="*/ 0 h 9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0" h="929074">
                  <a:moveTo>
                    <a:pt x="29636" y="0"/>
                  </a:moveTo>
                  <a:lnTo>
                    <a:pt x="30790" y="929074"/>
                  </a:lnTo>
                  <a:lnTo>
                    <a:pt x="1401" y="929074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271515D-B4B7-4502-B24F-DC5480444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06717" y="5989948"/>
              <a:ext cx="30713" cy="868053"/>
            </a:xfrm>
            <a:custGeom>
              <a:avLst/>
              <a:gdLst>
                <a:gd name="connsiteX0" fmla="*/ 29635 w 30713"/>
                <a:gd name="connsiteY0" fmla="*/ 0 h 868053"/>
                <a:gd name="connsiteX1" fmla="*/ 30713 w 30713"/>
                <a:gd name="connsiteY1" fmla="*/ 868053 h 868053"/>
                <a:gd name="connsiteX2" fmla="*/ 1319 w 30713"/>
                <a:gd name="connsiteY2" fmla="*/ 868053 h 868053"/>
                <a:gd name="connsiteX3" fmla="*/ 0 w 30713"/>
                <a:gd name="connsiteY3" fmla="*/ 28103 h 868053"/>
                <a:gd name="connsiteX4" fmla="*/ 802 w 30713"/>
                <a:gd name="connsiteY4" fmla="*/ 28904 h 868053"/>
                <a:gd name="connsiteX5" fmla="*/ 29635 w 30713"/>
                <a:gd name="connsiteY5" fmla="*/ 0 h 86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3" h="868053">
                  <a:moveTo>
                    <a:pt x="29635" y="0"/>
                  </a:moveTo>
                  <a:lnTo>
                    <a:pt x="30713" y="868053"/>
                  </a:lnTo>
                  <a:lnTo>
                    <a:pt x="1319" y="868053"/>
                  </a:lnTo>
                  <a:lnTo>
                    <a:pt x="0" y="28103"/>
                  </a:lnTo>
                  <a:lnTo>
                    <a:pt x="802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B364732-EC14-4416-964A-13F3D77CD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46647" y="6049364"/>
              <a:ext cx="29838" cy="808636"/>
            </a:xfrm>
            <a:custGeom>
              <a:avLst/>
              <a:gdLst>
                <a:gd name="connsiteX0" fmla="*/ 28833 w 29838"/>
                <a:gd name="connsiteY0" fmla="*/ 0 h 808636"/>
                <a:gd name="connsiteX1" fmla="*/ 29838 w 29838"/>
                <a:gd name="connsiteY1" fmla="*/ 808636 h 808636"/>
                <a:gd name="connsiteX2" fmla="*/ 969 w 29838"/>
                <a:gd name="connsiteY2" fmla="*/ 808636 h 808636"/>
                <a:gd name="connsiteX3" fmla="*/ 0 w 29838"/>
                <a:gd name="connsiteY3" fmla="*/ 28904 h 808636"/>
                <a:gd name="connsiteX4" fmla="*/ 28833 w 29838"/>
                <a:gd name="connsiteY4" fmla="*/ 0 h 8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8" h="808636">
                  <a:moveTo>
                    <a:pt x="28833" y="0"/>
                  </a:moveTo>
                  <a:lnTo>
                    <a:pt x="29838" y="808636"/>
                  </a:lnTo>
                  <a:lnTo>
                    <a:pt x="969" y="808636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19347B5-2692-4514-B67B-159C25FA4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85780" y="6110384"/>
              <a:ext cx="29761" cy="747617"/>
            </a:xfrm>
            <a:custGeom>
              <a:avLst/>
              <a:gdLst>
                <a:gd name="connsiteX0" fmla="*/ 28832 w 29761"/>
                <a:gd name="connsiteY0" fmla="*/ 0 h 747617"/>
                <a:gd name="connsiteX1" fmla="*/ 29761 w 29761"/>
                <a:gd name="connsiteY1" fmla="*/ 747617 h 747617"/>
                <a:gd name="connsiteX2" fmla="*/ 893 w 29761"/>
                <a:gd name="connsiteY2" fmla="*/ 747617 h 747617"/>
                <a:gd name="connsiteX3" fmla="*/ 0 w 29761"/>
                <a:gd name="connsiteY3" fmla="*/ 28905 h 747617"/>
                <a:gd name="connsiteX4" fmla="*/ 28832 w 29761"/>
                <a:gd name="connsiteY4" fmla="*/ 0 h 7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1" h="747617">
                  <a:moveTo>
                    <a:pt x="28832" y="0"/>
                  </a:moveTo>
                  <a:lnTo>
                    <a:pt x="29761" y="747617"/>
                  </a:lnTo>
                  <a:lnTo>
                    <a:pt x="893" y="747617"/>
                  </a:lnTo>
                  <a:lnTo>
                    <a:pt x="0" y="28905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1746638-BCA2-4B8F-A315-9514E1973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24911" y="6172206"/>
              <a:ext cx="30487" cy="685795"/>
            </a:xfrm>
            <a:custGeom>
              <a:avLst/>
              <a:gdLst>
                <a:gd name="connsiteX0" fmla="*/ 29635 w 30487"/>
                <a:gd name="connsiteY0" fmla="*/ 0 h 685795"/>
                <a:gd name="connsiteX1" fmla="*/ 30487 w 30487"/>
                <a:gd name="connsiteY1" fmla="*/ 685795 h 685795"/>
                <a:gd name="connsiteX2" fmla="*/ 1071 w 30487"/>
                <a:gd name="connsiteY2" fmla="*/ 685795 h 685795"/>
                <a:gd name="connsiteX3" fmla="*/ 0 w 30487"/>
                <a:gd name="connsiteY3" fmla="*/ 28103 h 685795"/>
                <a:gd name="connsiteX4" fmla="*/ 803 w 30487"/>
                <a:gd name="connsiteY4" fmla="*/ 28904 h 685795"/>
                <a:gd name="connsiteX5" fmla="*/ 29635 w 30487"/>
                <a:gd name="connsiteY5" fmla="*/ 0 h 68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7" h="685795">
                  <a:moveTo>
                    <a:pt x="29635" y="0"/>
                  </a:moveTo>
                  <a:lnTo>
                    <a:pt x="30487" y="685795"/>
                  </a:lnTo>
                  <a:lnTo>
                    <a:pt x="1071" y="685795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7F56D6B-560F-4123-9E05-11ACF383D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4843" y="6231622"/>
              <a:ext cx="29611" cy="626379"/>
            </a:xfrm>
            <a:custGeom>
              <a:avLst/>
              <a:gdLst>
                <a:gd name="connsiteX0" fmla="*/ 28833 w 29611"/>
                <a:gd name="connsiteY0" fmla="*/ 0 h 626379"/>
                <a:gd name="connsiteX1" fmla="*/ 29611 w 29611"/>
                <a:gd name="connsiteY1" fmla="*/ 626379 h 626379"/>
                <a:gd name="connsiteX2" fmla="*/ 742 w 29611"/>
                <a:gd name="connsiteY2" fmla="*/ 626379 h 626379"/>
                <a:gd name="connsiteX3" fmla="*/ 0 w 29611"/>
                <a:gd name="connsiteY3" fmla="*/ 28904 h 626379"/>
                <a:gd name="connsiteX4" fmla="*/ 28833 w 29611"/>
                <a:gd name="connsiteY4" fmla="*/ 0 h 6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1" h="626379">
                  <a:moveTo>
                    <a:pt x="28833" y="0"/>
                  </a:moveTo>
                  <a:lnTo>
                    <a:pt x="29611" y="626379"/>
                  </a:lnTo>
                  <a:lnTo>
                    <a:pt x="742" y="62637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FD3A4D4-C05F-4057-8408-6FF0887E0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3974" y="6292642"/>
              <a:ext cx="29535" cy="565359"/>
            </a:xfrm>
            <a:custGeom>
              <a:avLst/>
              <a:gdLst>
                <a:gd name="connsiteX0" fmla="*/ 28833 w 29535"/>
                <a:gd name="connsiteY0" fmla="*/ 0 h 565359"/>
                <a:gd name="connsiteX1" fmla="*/ 29535 w 29535"/>
                <a:gd name="connsiteY1" fmla="*/ 565359 h 565359"/>
                <a:gd name="connsiteX2" fmla="*/ 666 w 29535"/>
                <a:gd name="connsiteY2" fmla="*/ 565359 h 565359"/>
                <a:gd name="connsiteX3" fmla="*/ 0 w 29535"/>
                <a:gd name="connsiteY3" fmla="*/ 28904 h 565359"/>
                <a:gd name="connsiteX4" fmla="*/ 28833 w 29535"/>
                <a:gd name="connsiteY4" fmla="*/ 0 h 5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565359">
                  <a:moveTo>
                    <a:pt x="28833" y="0"/>
                  </a:moveTo>
                  <a:lnTo>
                    <a:pt x="29535" y="565359"/>
                  </a:lnTo>
                  <a:lnTo>
                    <a:pt x="666" y="56535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2EAC669-BA43-4F58-9784-4CCDFE4D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3104" y="6353662"/>
              <a:ext cx="29460" cy="504339"/>
            </a:xfrm>
            <a:custGeom>
              <a:avLst/>
              <a:gdLst>
                <a:gd name="connsiteX0" fmla="*/ 28833 w 29460"/>
                <a:gd name="connsiteY0" fmla="*/ 0 h 504339"/>
                <a:gd name="connsiteX1" fmla="*/ 29460 w 29460"/>
                <a:gd name="connsiteY1" fmla="*/ 504339 h 504339"/>
                <a:gd name="connsiteX2" fmla="*/ 591 w 29460"/>
                <a:gd name="connsiteY2" fmla="*/ 504339 h 504339"/>
                <a:gd name="connsiteX3" fmla="*/ 0 w 29460"/>
                <a:gd name="connsiteY3" fmla="*/ 28905 h 504339"/>
                <a:gd name="connsiteX4" fmla="*/ 28833 w 29460"/>
                <a:gd name="connsiteY4" fmla="*/ 0 h 50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0" h="504339">
                  <a:moveTo>
                    <a:pt x="28833" y="0"/>
                  </a:moveTo>
                  <a:lnTo>
                    <a:pt x="29460" y="504339"/>
                  </a:lnTo>
                  <a:lnTo>
                    <a:pt x="591" y="504339"/>
                  </a:lnTo>
                  <a:lnTo>
                    <a:pt x="0" y="28905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3CAE3B4-689F-4EC3-8CC9-EB6D360E3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82237" y="6415482"/>
              <a:ext cx="30185" cy="442518"/>
            </a:xfrm>
            <a:custGeom>
              <a:avLst/>
              <a:gdLst>
                <a:gd name="connsiteX0" fmla="*/ 29635 w 30185"/>
                <a:gd name="connsiteY0" fmla="*/ 0 h 442518"/>
                <a:gd name="connsiteX1" fmla="*/ 30185 w 30185"/>
                <a:gd name="connsiteY1" fmla="*/ 442518 h 442518"/>
                <a:gd name="connsiteX2" fmla="*/ 724 w 30185"/>
                <a:gd name="connsiteY2" fmla="*/ 442518 h 442518"/>
                <a:gd name="connsiteX3" fmla="*/ 0 w 30185"/>
                <a:gd name="connsiteY3" fmla="*/ 28104 h 442518"/>
                <a:gd name="connsiteX4" fmla="*/ 803 w 30185"/>
                <a:gd name="connsiteY4" fmla="*/ 28905 h 442518"/>
                <a:gd name="connsiteX5" fmla="*/ 29635 w 30185"/>
                <a:gd name="connsiteY5" fmla="*/ 0 h 4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5" h="442518">
                  <a:moveTo>
                    <a:pt x="29635" y="0"/>
                  </a:moveTo>
                  <a:lnTo>
                    <a:pt x="30185" y="442518"/>
                  </a:lnTo>
                  <a:lnTo>
                    <a:pt x="724" y="442518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665978C-1CDF-4EF9-9A5C-4C6C0B3BE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2168" y="6474900"/>
              <a:ext cx="29308" cy="383101"/>
            </a:xfrm>
            <a:custGeom>
              <a:avLst/>
              <a:gdLst>
                <a:gd name="connsiteX0" fmla="*/ 28832 w 29308"/>
                <a:gd name="connsiteY0" fmla="*/ 0 h 383101"/>
                <a:gd name="connsiteX1" fmla="*/ 29308 w 29308"/>
                <a:gd name="connsiteY1" fmla="*/ 383101 h 383101"/>
                <a:gd name="connsiteX2" fmla="*/ 440 w 29308"/>
                <a:gd name="connsiteY2" fmla="*/ 383101 h 383101"/>
                <a:gd name="connsiteX3" fmla="*/ 0 w 29308"/>
                <a:gd name="connsiteY3" fmla="*/ 28904 h 383101"/>
                <a:gd name="connsiteX4" fmla="*/ 28832 w 29308"/>
                <a:gd name="connsiteY4" fmla="*/ 0 h 38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8" h="383101">
                  <a:moveTo>
                    <a:pt x="28832" y="0"/>
                  </a:moveTo>
                  <a:lnTo>
                    <a:pt x="29308" y="383101"/>
                  </a:lnTo>
                  <a:lnTo>
                    <a:pt x="440" y="383101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7F81447-DAE2-4092-B156-2723E1806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61300" y="6535920"/>
              <a:ext cx="29233" cy="322081"/>
            </a:xfrm>
            <a:custGeom>
              <a:avLst/>
              <a:gdLst>
                <a:gd name="connsiteX0" fmla="*/ 28833 w 29233"/>
                <a:gd name="connsiteY0" fmla="*/ 0 h 322081"/>
                <a:gd name="connsiteX1" fmla="*/ 29233 w 29233"/>
                <a:gd name="connsiteY1" fmla="*/ 322081 h 322081"/>
                <a:gd name="connsiteX2" fmla="*/ 364 w 29233"/>
                <a:gd name="connsiteY2" fmla="*/ 322081 h 322081"/>
                <a:gd name="connsiteX3" fmla="*/ 0 w 29233"/>
                <a:gd name="connsiteY3" fmla="*/ 28904 h 322081"/>
                <a:gd name="connsiteX4" fmla="*/ 28833 w 29233"/>
                <a:gd name="connsiteY4" fmla="*/ 0 h 32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33" h="322081">
                  <a:moveTo>
                    <a:pt x="28833" y="0"/>
                  </a:moveTo>
                  <a:lnTo>
                    <a:pt x="29233" y="322081"/>
                  </a:lnTo>
                  <a:lnTo>
                    <a:pt x="364" y="322081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B0C8140-456A-4593-9DC3-5A53E63B0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00431" y="6597740"/>
              <a:ext cx="29959" cy="260260"/>
            </a:xfrm>
            <a:custGeom>
              <a:avLst/>
              <a:gdLst>
                <a:gd name="connsiteX0" fmla="*/ 29636 w 29959"/>
                <a:gd name="connsiteY0" fmla="*/ 0 h 260260"/>
                <a:gd name="connsiteX1" fmla="*/ 29959 w 29959"/>
                <a:gd name="connsiteY1" fmla="*/ 260260 h 260260"/>
                <a:gd name="connsiteX2" fmla="*/ 440 w 29959"/>
                <a:gd name="connsiteY2" fmla="*/ 260260 h 260260"/>
                <a:gd name="connsiteX3" fmla="*/ 0 w 29959"/>
                <a:gd name="connsiteY3" fmla="*/ 28104 h 260260"/>
                <a:gd name="connsiteX4" fmla="*/ 803 w 29959"/>
                <a:gd name="connsiteY4" fmla="*/ 28904 h 260260"/>
                <a:gd name="connsiteX5" fmla="*/ 29636 w 29959"/>
                <a:gd name="connsiteY5" fmla="*/ 0 h 2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59" h="260260">
                  <a:moveTo>
                    <a:pt x="29636" y="0"/>
                  </a:moveTo>
                  <a:lnTo>
                    <a:pt x="29959" y="260260"/>
                  </a:lnTo>
                  <a:lnTo>
                    <a:pt x="440" y="260260"/>
                  </a:lnTo>
                  <a:lnTo>
                    <a:pt x="0" y="28104"/>
                  </a:lnTo>
                  <a:lnTo>
                    <a:pt x="803" y="28904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411ED6-803D-4C5A-8E92-8EAC28ACA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562" y="6658760"/>
              <a:ext cx="29882" cy="199240"/>
            </a:xfrm>
            <a:custGeom>
              <a:avLst/>
              <a:gdLst>
                <a:gd name="connsiteX0" fmla="*/ 29635 w 29882"/>
                <a:gd name="connsiteY0" fmla="*/ 0 h 199240"/>
                <a:gd name="connsiteX1" fmla="*/ 29882 w 29882"/>
                <a:gd name="connsiteY1" fmla="*/ 199240 h 199240"/>
                <a:gd name="connsiteX2" fmla="*/ 337 w 29882"/>
                <a:gd name="connsiteY2" fmla="*/ 199240 h 199240"/>
                <a:gd name="connsiteX3" fmla="*/ 0 w 29882"/>
                <a:gd name="connsiteY3" fmla="*/ 28103 h 199240"/>
                <a:gd name="connsiteX4" fmla="*/ 803 w 29882"/>
                <a:gd name="connsiteY4" fmla="*/ 28904 h 199240"/>
                <a:gd name="connsiteX5" fmla="*/ 29635 w 29882"/>
                <a:gd name="connsiteY5" fmla="*/ 0 h 1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82" h="199240">
                  <a:moveTo>
                    <a:pt x="29635" y="0"/>
                  </a:moveTo>
                  <a:lnTo>
                    <a:pt x="29882" y="199240"/>
                  </a:lnTo>
                  <a:lnTo>
                    <a:pt x="337" y="199240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3F198DF-8521-45A1-8BAE-4FC70FC4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9494" y="6718178"/>
              <a:ext cx="29006" cy="139823"/>
            </a:xfrm>
            <a:custGeom>
              <a:avLst/>
              <a:gdLst>
                <a:gd name="connsiteX0" fmla="*/ 28832 w 29006"/>
                <a:gd name="connsiteY0" fmla="*/ 0 h 139823"/>
                <a:gd name="connsiteX1" fmla="*/ 29006 w 29006"/>
                <a:gd name="connsiteY1" fmla="*/ 139823 h 139823"/>
                <a:gd name="connsiteX2" fmla="*/ 138 w 29006"/>
                <a:gd name="connsiteY2" fmla="*/ 139823 h 139823"/>
                <a:gd name="connsiteX3" fmla="*/ 0 w 29006"/>
                <a:gd name="connsiteY3" fmla="*/ 28904 h 139823"/>
                <a:gd name="connsiteX4" fmla="*/ 28832 w 29006"/>
                <a:gd name="connsiteY4" fmla="*/ 0 h 13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6" h="139823">
                  <a:moveTo>
                    <a:pt x="28832" y="0"/>
                  </a:moveTo>
                  <a:lnTo>
                    <a:pt x="29006" y="139823"/>
                  </a:lnTo>
                  <a:lnTo>
                    <a:pt x="138" y="139823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AA80212-BA6E-448F-BA91-287462E1D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626" y="6779198"/>
              <a:ext cx="28931" cy="78803"/>
            </a:xfrm>
            <a:custGeom>
              <a:avLst/>
              <a:gdLst>
                <a:gd name="connsiteX0" fmla="*/ 28833 w 28931"/>
                <a:gd name="connsiteY0" fmla="*/ 0 h 78803"/>
                <a:gd name="connsiteX1" fmla="*/ 28931 w 28931"/>
                <a:gd name="connsiteY1" fmla="*/ 78803 h 78803"/>
                <a:gd name="connsiteX2" fmla="*/ 62 w 28931"/>
                <a:gd name="connsiteY2" fmla="*/ 78803 h 78803"/>
                <a:gd name="connsiteX3" fmla="*/ 0 w 28931"/>
                <a:gd name="connsiteY3" fmla="*/ 28904 h 78803"/>
                <a:gd name="connsiteX4" fmla="*/ 28833 w 28931"/>
                <a:gd name="connsiteY4" fmla="*/ 0 h 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31" h="78803">
                  <a:moveTo>
                    <a:pt x="28833" y="0"/>
                  </a:moveTo>
                  <a:lnTo>
                    <a:pt x="28931" y="78803"/>
                  </a:lnTo>
                  <a:lnTo>
                    <a:pt x="62" y="78803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B8EBCCB-B7E3-4837-AA61-44D0A400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452" y="6841018"/>
              <a:ext cx="16961" cy="16982"/>
            </a:xfrm>
            <a:custGeom>
              <a:avLst/>
              <a:gdLst>
                <a:gd name="connsiteX0" fmla="*/ 16940 w 16961"/>
                <a:gd name="connsiteY0" fmla="*/ 0 h 16982"/>
                <a:gd name="connsiteX1" fmla="*/ 16961 w 16961"/>
                <a:gd name="connsiteY1" fmla="*/ 16982 h 16982"/>
                <a:gd name="connsiteX2" fmla="*/ 0 w 16961"/>
                <a:gd name="connsiteY2" fmla="*/ 16982 h 16982"/>
                <a:gd name="connsiteX3" fmla="*/ 16940 w 16961"/>
                <a:gd name="connsiteY3" fmla="*/ 0 h 1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1" h="16982">
                  <a:moveTo>
                    <a:pt x="16940" y="0"/>
                  </a:moveTo>
                  <a:lnTo>
                    <a:pt x="16961" y="16982"/>
                  </a:lnTo>
                  <a:lnTo>
                    <a:pt x="0" y="16982"/>
                  </a:lnTo>
                  <a:lnTo>
                    <a:pt x="1694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31DFD331-AE9E-4D35-BC5E-89A51E7CC6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E4B2F207-6068-4806-A6CC-5A7FCB66A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491866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9">
            <a:extLst>
              <a:ext uri="{FF2B5EF4-FFF2-40B4-BE49-F238E27FC236}">
                <a16:creationId xmlns:a16="http://schemas.microsoft.com/office/drawing/2014/main" id="{8F52AD35-565E-4B3E-B63D-69F6C62E56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7" name="Text Placeholder 9">
            <a:extLst>
              <a:ext uri="{FF2B5EF4-FFF2-40B4-BE49-F238E27FC236}">
                <a16:creationId xmlns:a16="http://schemas.microsoft.com/office/drawing/2014/main" id="{62E32947-70DC-4299-A3C0-D8CFA75718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3837939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0" name="Text Placeholder 9">
            <a:extLst>
              <a:ext uri="{FF2B5EF4-FFF2-40B4-BE49-F238E27FC236}">
                <a16:creationId xmlns:a16="http://schemas.microsoft.com/office/drawing/2014/main" id="{15906F94-3E6E-4731-9975-FE2377DB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4790587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9" name="Text Placeholder 9">
            <a:extLst>
              <a:ext uri="{FF2B5EF4-FFF2-40B4-BE49-F238E27FC236}">
                <a16:creationId xmlns:a16="http://schemas.microsoft.com/office/drawing/2014/main" id="{F592EC28-81D2-494E-AD5C-BC4F4FCD30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203301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9">
            <a:extLst>
              <a:ext uri="{FF2B5EF4-FFF2-40B4-BE49-F238E27FC236}">
                <a16:creationId xmlns:a16="http://schemas.microsoft.com/office/drawing/2014/main" id="{6B4E489F-EE15-4460-875A-2FB75B72C5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6217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2" name="Text Placeholder 9">
            <a:extLst>
              <a:ext uri="{FF2B5EF4-FFF2-40B4-BE49-F238E27FC236}">
                <a16:creationId xmlns:a16="http://schemas.microsoft.com/office/drawing/2014/main" id="{41D6DC40-2E7F-4703-B810-A9DF12E8CA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6217" y="2486550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9">
            <a:extLst>
              <a:ext uri="{FF2B5EF4-FFF2-40B4-BE49-F238E27FC236}">
                <a16:creationId xmlns:a16="http://schemas.microsoft.com/office/drawing/2014/main" id="{8D1334C0-9B97-4769-8EC5-505D553AD5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6217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4" name="Text Placeholder 9">
            <a:extLst>
              <a:ext uri="{FF2B5EF4-FFF2-40B4-BE49-F238E27FC236}">
                <a16:creationId xmlns:a16="http://schemas.microsoft.com/office/drawing/2014/main" id="{77627840-21B3-4981-A379-398FD9F5B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86217" y="3832623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962441-913E-484B-806B-8AD5CE67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3209" y="-16980"/>
            <a:ext cx="4096193" cy="6874980"/>
            <a:chOff x="-33209" y="-16980"/>
            <a:chExt cx="4096193" cy="68749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11888" y="0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14860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>
              <a:off x="2033016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2033016" y="40596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6980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84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-9868" y="2000264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52952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-33209" y="199954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3209" y="2009066"/>
              <a:ext cx="3017520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2923530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4416EFAA-C2FD-4F04-91E3-9F1FA3533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0BAC0AED-8273-498E-ABB8-65CD10B00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49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0FACFED0-6B1D-4868-929E-C9101D8B7D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87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A3276736-0B83-4D4F-B7D9-AAEF95E38A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59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B57AD20F-1E1B-4FD3-8A76-E07A91002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7760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6688431F-3AD3-44AD-A5DF-E032B167CC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760" y="4255479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F1B1DAAB-37E2-4803-8DF8-A56E6FFF0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5924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E9E9B407-35B1-4B56-BB6A-4895E5AC4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5924" y="4252806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A6A8D4-352A-4CDF-8E34-3A3E0640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94267" y="-12136"/>
            <a:ext cx="4100169" cy="6878956"/>
            <a:chOff x="8094267" y="-12136"/>
            <a:chExt cx="4100169" cy="68789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DCB077-A12F-4FE0-AD96-924BF98DB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138160" y="-7084"/>
              <a:ext cx="4053840" cy="4061621"/>
              <a:chOff x="8138160" y="-7084"/>
              <a:chExt cx="4053840" cy="406162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37D25D-BADF-40E0-B7F9-1288B53AA656}"/>
                  </a:ext>
                </a:extLst>
              </p:cNvPr>
              <p:cNvSpPr/>
              <p:nvPr userDrawn="1"/>
            </p:nvSpPr>
            <p:spPr>
              <a:xfrm flipH="1">
                <a:off x="8138160" y="2017039"/>
                <a:ext cx="2032942" cy="202996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ADCD25-4CC2-4A9A-B033-132F3DA6D2F5}"/>
                  </a:ext>
                </a:extLst>
              </p:cNvPr>
              <p:cNvSpPr/>
              <p:nvPr userDrawn="1"/>
            </p:nvSpPr>
            <p:spPr>
              <a:xfrm>
                <a:off x="10162032" y="2014436"/>
                <a:ext cx="2029968" cy="202996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D2F68DA8-1D58-42B0-A2C9-046E92884BC1}"/>
                  </a:ext>
                </a:extLst>
              </p:cNvPr>
              <p:cNvSpPr/>
              <p:nvPr userDrawn="1"/>
            </p:nvSpPr>
            <p:spPr>
              <a:xfrm rot="5400000">
                <a:off x="10160492" y="2024569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DB232A4-4F4E-48E9-9E61-BE51F716635C}"/>
                  </a:ext>
                </a:extLst>
              </p:cNvPr>
              <p:cNvSpPr/>
              <p:nvPr userDrawn="1"/>
            </p:nvSpPr>
            <p:spPr>
              <a:xfrm>
                <a:off x="10162032" y="0"/>
                <a:ext cx="2029968" cy="202996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CB66576-218C-4236-B125-DD7B03A784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10162032" y="0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57D1F3-8C55-47FE-B39A-86D30F8FFEA1}"/>
                  </a:ext>
                </a:extLst>
              </p:cNvPr>
              <p:cNvSpPr/>
              <p:nvPr userDrawn="1"/>
            </p:nvSpPr>
            <p:spPr>
              <a:xfrm>
                <a:off x="8139364" y="-7084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B41BF2-DA71-4B06-A2F0-757A5EF70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94267" y="-12136"/>
              <a:ext cx="4100169" cy="6878956"/>
              <a:chOff x="8094267" y="-12136"/>
              <a:chExt cx="4100169" cy="687895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EB6F2E-2621-4EB5-A04D-906FD08CED87}"/>
                  </a:ext>
                </a:extLst>
              </p:cNvPr>
              <p:cNvSpPr/>
              <p:nvPr userDrawn="1"/>
            </p:nvSpPr>
            <p:spPr>
              <a:xfrm flipH="1">
                <a:off x="8138160" y="4868828"/>
                <a:ext cx="2032942" cy="199799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CC28908-2548-441C-BE9D-8728E1FC84C0}"/>
                  </a:ext>
                </a:extLst>
              </p:cNvPr>
              <p:cNvSpPr/>
              <p:nvPr userDrawn="1"/>
            </p:nvSpPr>
            <p:spPr>
              <a:xfrm>
                <a:off x="10164468" y="4044603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 descr="A black and white striped pattern&#10;&#10;Description automatically generated with low confidence">
                <a:extLst>
                  <a:ext uri="{FF2B5EF4-FFF2-40B4-BE49-F238E27FC236}">
                    <a16:creationId xmlns:a16="http://schemas.microsoft.com/office/drawing/2014/main" id="{731DC170-FB16-45F8-B62C-DCAB2B9AC3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2419" y="5079562"/>
                <a:ext cx="2019299" cy="999451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6529D2A7-ABB3-4E2D-88CA-F813997011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8137489" y="-12136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B6750E-735F-4906-8BCA-E0BD4F029617}"/>
                  </a:ext>
                </a:extLst>
              </p:cNvPr>
              <p:cNvSpPr/>
              <p:nvPr userDrawn="1"/>
            </p:nvSpPr>
            <p:spPr>
              <a:xfrm>
                <a:off x="10162032" y="6020759"/>
                <a:ext cx="2029968" cy="83724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51ECE99-ACA6-46AF-98D5-81FBD3F83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38160" y="4863676"/>
                <a:ext cx="2029968" cy="1997992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A847BA4-24DF-47BE-BE28-02415C2A2D3C}"/>
                  </a:ext>
                </a:extLst>
              </p:cNvPr>
              <p:cNvGrpSpPr/>
              <p:nvPr userDrawn="1"/>
            </p:nvGrpSpPr>
            <p:grpSpPr>
              <a:xfrm>
                <a:off x="8227718" y="2092719"/>
                <a:ext cx="1920240" cy="1920240"/>
                <a:chOff x="5361924" y="7472790"/>
                <a:chExt cx="1828800" cy="1828800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882CC485-8A14-4767-80E8-8FB0A9991D2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61924" y="7472790"/>
                  <a:chExt cx="1828800" cy="1828800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E119FAB2-4AF3-4EC9-98C6-E69760D0281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61924" y="7472790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E2A21525-E952-4F39-A9B2-2CA7C5B14B8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388428" y="7173291"/>
                      <a:chExt cx="1828800" cy="1828800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53BFFD34-0142-4185-8790-1D792CB2F5DD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388428" y="7173291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00D3FC75-8C07-4B5B-A025-3CCC5DC458D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393D2F91-0E6A-4541-843C-1FC0CC2A024A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7C9F80E2-6A88-44DC-B048-7178CAA61DAF}"/>
                                </a:ext>
                              </a:extLst>
                            </p:cNvPr>
                            <p:cNvGrpSpPr/>
                            <p:nvPr userDrawn="1"/>
                          </p:nvGrpSpPr>
                          <p:grpSpPr>
                            <a:xfrm>
                              <a:off x="5579044" y="7049770"/>
                              <a:ext cx="1828800" cy="1828800"/>
                              <a:chOff x="5579044" y="7049770"/>
                              <a:chExt cx="1828800" cy="1828800"/>
                            </a:xfrm>
                          </p:grpSpPr>
                          <p:sp>
                            <p:nvSpPr>
                              <p:cNvPr id="59" name="Oval 58">
                                <a:extLst>
                                  <a:ext uri="{FF2B5EF4-FFF2-40B4-BE49-F238E27FC236}">
                                    <a16:creationId xmlns:a16="http://schemas.microsoft.com/office/drawing/2014/main" id="{1D9D5420-70BE-477D-A17F-A86F19AD3FAC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579044" y="7049770"/>
                                <a:ext cx="1828800" cy="182880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  <p:sp>
                            <p:nvSpPr>
                              <p:cNvPr id="60" name="Oval 59">
                                <a:extLst>
                                  <a:ext uri="{FF2B5EF4-FFF2-40B4-BE49-F238E27FC236}">
                                    <a16:creationId xmlns:a16="http://schemas.microsoft.com/office/drawing/2014/main" id="{0BBACECF-9AE7-40B5-90D0-AE2CF1FBE0BD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647624" y="7118350"/>
                                <a:ext cx="1691640" cy="169164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8" name="Oval 57">
                              <a:extLst>
                                <a:ext uri="{FF2B5EF4-FFF2-40B4-BE49-F238E27FC236}">
                                  <a16:creationId xmlns:a16="http://schemas.microsoft.com/office/drawing/2014/main" id="{1A76BEA0-888E-41CD-9B30-B128A39F781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716204" y="7186930"/>
                              <a:ext cx="1554480" cy="155448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6" name="Oval 55">
                            <a:extLst>
                              <a:ext uri="{FF2B5EF4-FFF2-40B4-BE49-F238E27FC236}">
                                <a16:creationId xmlns:a16="http://schemas.microsoft.com/office/drawing/2014/main" id="{2EA36045-2F1D-402B-A951-B9957D5C145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84784" y="7255510"/>
                            <a:ext cx="1417320" cy="141732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AAF58CB3-363E-4156-8148-52E0B9CB634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853364" y="7324090"/>
                          <a:ext cx="1280160" cy="128016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BDC4E05B-A602-483A-B19B-B907358D462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31328" y="7516191"/>
                        <a:ext cx="1143000" cy="114300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55AC54D8-2C27-49A7-B1CE-C865E62949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99908" y="7584771"/>
                      <a:ext cx="1005840" cy="100584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C9753262-9BA1-4716-B4B5-AAFE232A72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841984" y="7952850"/>
                    <a:ext cx="868680" cy="86868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5B2AD932-98DF-4DA1-B19E-E38A4DD270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10564" y="8021430"/>
                    <a:ext cx="731520" cy="73152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DE13C879-BB42-4F2C-9413-A1322DE588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79144" y="8090010"/>
                    <a:ext cx="594360" cy="59436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28B4D2F2-9DD5-4B23-A2F2-7DBEE9E61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47724" y="8158590"/>
                    <a:ext cx="457200" cy="4572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C1A2F663-A8A7-4337-9C39-489B4C4571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116304" y="8227170"/>
                    <a:ext cx="320040" cy="3200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609761D-150A-4DE0-9604-CC3953C108D0}"/>
                    </a:ext>
                  </a:extLst>
                </p:cNvPr>
                <p:cNvSpPr/>
                <p:nvPr userDrawn="1"/>
              </p:nvSpPr>
              <p:spPr>
                <a:xfrm>
                  <a:off x="6184884" y="8295750"/>
                  <a:ext cx="182880" cy="1828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1189D1C-85ED-4EF1-A384-7C4590ED50FD}"/>
                  </a:ext>
                </a:extLst>
              </p:cNvPr>
              <p:cNvSpPr/>
              <p:nvPr userDrawn="1"/>
            </p:nvSpPr>
            <p:spPr>
              <a:xfrm>
                <a:off x="8138160" y="4045868"/>
                <a:ext cx="2029968" cy="82296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45306C5-E470-4A93-9C9F-5D066F760D16}"/>
                  </a:ext>
                </a:extLst>
              </p:cNvPr>
              <p:cNvSpPr/>
              <p:nvPr userDrawn="1"/>
            </p:nvSpPr>
            <p:spPr>
              <a:xfrm>
                <a:off x="8138160" y="2028241"/>
                <a:ext cx="1014984" cy="2011680"/>
              </a:xfrm>
              <a:custGeom>
                <a:avLst/>
                <a:gdLst>
                  <a:gd name="connsiteX0" fmla="*/ 1248 w 915648"/>
                  <a:gd name="connsiteY0" fmla="*/ 0 h 1828800"/>
                  <a:gd name="connsiteX1" fmla="*/ 915648 w 915648"/>
                  <a:gd name="connsiteY1" fmla="*/ 914400 h 1828800"/>
                  <a:gd name="connsiteX2" fmla="*/ 1248 w 915648"/>
                  <a:gd name="connsiteY2" fmla="*/ 1828800 h 1828800"/>
                  <a:gd name="connsiteX3" fmla="*/ 0 w 915648"/>
                  <a:gd name="connsiteY3" fmla="*/ 1828737 h 1828800"/>
                  <a:gd name="connsiteX4" fmla="*/ 0 w 915648"/>
                  <a:gd name="connsiteY4" fmla="*/ 63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648" h="1828800">
                    <a:moveTo>
                      <a:pt x="1248" y="0"/>
                    </a:moveTo>
                    <a:cubicBezTo>
                      <a:pt x="506257" y="0"/>
                      <a:pt x="915648" y="409391"/>
                      <a:pt x="915648" y="914400"/>
                    </a:cubicBezTo>
                    <a:cubicBezTo>
                      <a:pt x="915648" y="1419409"/>
                      <a:pt x="506257" y="1828800"/>
                      <a:pt x="1248" y="1828800"/>
                    </a:cubicBezTo>
                    <a:lnTo>
                      <a:pt x="0" y="182873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1C374B-40F2-4B1E-A9D8-6E5C932FF1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8094267" y="2005958"/>
                <a:ext cx="3017520" cy="7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668341-39BE-4448-B29D-2594AE6D75C2}"/>
                  </a:ext>
                </a:extLst>
              </p:cNvPr>
              <p:cNvSpPr/>
              <p:nvPr userDrawn="1"/>
            </p:nvSpPr>
            <p:spPr>
              <a:xfrm>
                <a:off x="11051006" y="1868129"/>
                <a:ext cx="274320" cy="2743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Text Placeholder 9">
            <a:extLst>
              <a:ext uri="{FF2B5EF4-FFF2-40B4-BE49-F238E27FC236}">
                <a16:creationId xmlns:a16="http://schemas.microsoft.com/office/drawing/2014/main" id="{DEE368EA-C32D-4066-8292-11EB5B67A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C3E5ADF3-741C-452B-9B49-005E753E6E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82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68" name="Text Placeholder 9">
            <a:extLst>
              <a:ext uri="{FF2B5EF4-FFF2-40B4-BE49-F238E27FC236}">
                <a16:creationId xmlns:a16="http://schemas.microsoft.com/office/drawing/2014/main" id="{2C541281-49BC-4F14-B167-DE14FE3A6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54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9">
            <a:extLst>
              <a:ext uri="{FF2B5EF4-FFF2-40B4-BE49-F238E27FC236}">
                <a16:creationId xmlns:a16="http://schemas.microsoft.com/office/drawing/2014/main" id="{3B7B080D-47B1-4B65-8638-AD5E3240ED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AA51BCEC-2845-4DF6-8F9A-2B163EC16D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400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5B98F8C8-0931-4E43-ABDE-8A700DD26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5424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26E196B-9448-4FBE-A134-65735F8ED9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5424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405B8744-A7AF-461F-9103-708D9BFE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C902A11D-5CD4-4561-882F-26EA89AD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F0739A04-E734-4FCE-954E-0C4FB1A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0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DCD25-4CC2-4A9A-B033-132F3DA6D2F5}"/>
              </a:ext>
            </a:extLst>
          </p:cNvPr>
          <p:cNvSpPr/>
          <p:nvPr userDrawn="1"/>
        </p:nvSpPr>
        <p:spPr>
          <a:xfrm>
            <a:off x="10162032" y="2014436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F68DA8-1D58-42B0-A2C9-046E92884BC1}"/>
              </a:ext>
            </a:extLst>
          </p:cNvPr>
          <p:cNvSpPr/>
          <p:nvPr userDrawn="1"/>
        </p:nvSpPr>
        <p:spPr>
          <a:xfrm rot="5400000">
            <a:off x="10160492" y="202456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232A4-4F4E-48E9-9E61-BE51F716635C}"/>
              </a:ext>
            </a:extLst>
          </p:cNvPr>
          <p:cNvSpPr/>
          <p:nvPr userDrawn="1"/>
        </p:nvSpPr>
        <p:spPr>
          <a:xfrm>
            <a:off x="10162032" y="0"/>
            <a:ext cx="2029968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B66576-218C-4236-B125-DD7B03A78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0"/>
            <a:ext cx="2029968" cy="2029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57D1F3-8C55-47FE-B39A-86D30F8FFEA1}"/>
              </a:ext>
            </a:extLst>
          </p:cNvPr>
          <p:cNvSpPr/>
          <p:nvPr userDrawn="1"/>
        </p:nvSpPr>
        <p:spPr>
          <a:xfrm>
            <a:off x="8139364" y="-7084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206377"/>
            <a:ext cx="6800850" cy="38404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EB6F2E-2621-4EB5-A04D-906FD08CED87}"/>
              </a:ext>
            </a:extLst>
          </p:cNvPr>
          <p:cNvSpPr/>
          <p:nvPr userDrawn="1"/>
        </p:nvSpPr>
        <p:spPr>
          <a:xfrm flipH="1">
            <a:off x="8127476" y="4807776"/>
            <a:ext cx="2032942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</a:extLst>
          </p:cNvPr>
          <p:cNvSpPr/>
          <p:nvPr userDrawn="1"/>
        </p:nvSpPr>
        <p:spPr>
          <a:xfrm>
            <a:off x="10160492" y="4041539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731DC170-FB16-45F8-B62C-DCAB2B9AC3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72" y="5079562"/>
            <a:ext cx="2019299" cy="99945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529D2A7-ABB3-4E2D-88CA-F813997011F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139640" y="-9144"/>
            <a:ext cx="2029968" cy="20299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DB6750E-735F-4906-8BCA-E0BD4F029617}"/>
              </a:ext>
            </a:extLst>
          </p:cNvPr>
          <p:cNvSpPr/>
          <p:nvPr userDrawn="1"/>
        </p:nvSpPr>
        <p:spPr>
          <a:xfrm>
            <a:off x="10158984" y="6016751"/>
            <a:ext cx="2029968" cy="841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51ECE99-ACA6-46AF-98D5-81FBD3F83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156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A847BA4-24DF-47BE-BE28-02415C2A2D3C}"/>
              </a:ext>
            </a:extLst>
          </p:cNvPr>
          <p:cNvGrpSpPr/>
          <p:nvPr userDrawn="1"/>
        </p:nvGrpSpPr>
        <p:grpSpPr>
          <a:xfrm>
            <a:off x="8227718" y="2092719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82CC485-8A14-4767-80E8-8FB0A9991D20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119FAB2-4AF3-4EC9-98C6-E69760D0281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E2A21525-E952-4F39-A9B2-2CA7C5B14B8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3BFFD34-0142-4185-8790-1D792CB2F5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00D3FC75-8C07-4B5B-A025-3CCC5DC458D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393D2F91-0E6A-4541-843C-1FC0CC2A024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7C9F80E2-6A88-44DC-B048-7178CAA61DA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1D9D5420-70BE-477D-A17F-A86F19AD3FAC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0BBACECF-9AE7-40B5-90D0-AE2CF1FBE0B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1A76BEA0-888E-41CD-9B30-B128A39F781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2EA36045-2F1D-402B-A951-B9957D5C145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AAF58CB3-363E-4156-8148-52E0B9CB63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DC4E05B-A602-483A-B19B-B907358D46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5AC54D8-2C27-49A7-B1CE-C865E629499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9753262-9BA1-4716-B4B5-AAFE232A72A2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B2AD932-98DF-4DA1-B19E-E38A4DD270F0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13C879-BB42-4F2C-9413-A1322DE58809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8B4D2F2-9DD5-4B23-A2F2-7DBEE9E61F6C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1A2F663-A8A7-4337-9C39-489B4C457111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09761D-150A-4DE0-9604-CC3953C108D0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D1189D1C-85ED-4EF1-A384-7C4590ED50FD}"/>
              </a:ext>
            </a:extLst>
          </p:cNvPr>
          <p:cNvSpPr/>
          <p:nvPr userDrawn="1"/>
        </p:nvSpPr>
        <p:spPr>
          <a:xfrm>
            <a:off x="8138160" y="4045868"/>
            <a:ext cx="2029968" cy="822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45306C5-E470-4A93-9C9F-5D066F760D16}"/>
              </a:ext>
            </a:extLst>
          </p:cNvPr>
          <p:cNvSpPr/>
          <p:nvPr userDrawn="1"/>
        </p:nvSpPr>
        <p:spPr>
          <a:xfrm>
            <a:off x="8138160" y="2029968"/>
            <a:ext cx="1014984" cy="2011680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1C374B-40F2-4B1E-A9D8-6E5C932FF17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8160" y="2012062"/>
            <a:ext cx="3044952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</a:extLst>
          </p:cNvPr>
          <p:cNvSpPr/>
          <p:nvPr userDrawn="1"/>
        </p:nvSpPr>
        <p:spPr>
          <a:xfrm>
            <a:off x="11055096" y="1874902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629CA98-D89C-4A69-9A55-8D6C17DCDDF0}"/>
              </a:ext>
            </a:extLst>
          </p:cNvPr>
          <p:cNvSpPr/>
          <p:nvPr userDrawn="1"/>
        </p:nvSpPr>
        <p:spPr>
          <a:xfrm>
            <a:off x="2029040" y="4775407"/>
            <a:ext cx="2029968" cy="20775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5937" y="1098339"/>
            <a:ext cx="5099392" cy="2264112"/>
          </a:xfrm>
        </p:spPr>
        <p:txBody>
          <a:bodyPr anchor="b"/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 userDrawn="1"/>
        </p:nvSpPr>
        <p:spPr>
          <a:xfrm>
            <a:off x="0" y="4056331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 userDrawn="1"/>
        </p:nvSpPr>
        <p:spPr>
          <a:xfrm>
            <a:off x="0" y="0"/>
            <a:ext cx="2029968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FF8CD3D-0C64-4277-97B2-200B96EE2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0" y="4069288"/>
            <a:ext cx="2029968" cy="202996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2C5F573-21FC-4A6F-B46F-5583E20C99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027141" y="-4303"/>
            <a:ext cx="2029968" cy="202996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9BCCD2C-CC79-48FF-A486-98ECEAC479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2029968" cy="202996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3CEE5D2-51CF-4C1A-9AF9-A5B47F445229}"/>
              </a:ext>
            </a:extLst>
          </p:cNvPr>
          <p:cNvSpPr/>
          <p:nvPr userDrawn="1"/>
        </p:nvSpPr>
        <p:spPr>
          <a:xfrm>
            <a:off x="0" y="6098433"/>
            <a:ext cx="2029968" cy="759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276EF4-F1D1-402C-B97B-0FC1233B73CD}"/>
              </a:ext>
            </a:extLst>
          </p:cNvPr>
          <p:cNvSpPr/>
          <p:nvPr userDrawn="1"/>
        </p:nvSpPr>
        <p:spPr>
          <a:xfrm flipH="1">
            <a:off x="0" y="2027186"/>
            <a:ext cx="2032942" cy="20299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D46E3B0-0F8F-4E75-AD2A-BF3A1C38F037}"/>
              </a:ext>
            </a:extLst>
          </p:cNvPr>
          <p:cNvGrpSpPr/>
          <p:nvPr userDrawn="1"/>
        </p:nvGrpSpPr>
        <p:grpSpPr>
          <a:xfrm>
            <a:off x="23853" y="2069719"/>
            <a:ext cx="1965960" cy="1965960"/>
            <a:chOff x="5361924" y="7472790"/>
            <a:chExt cx="1828800" cy="1828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53A840E-AAAC-4D05-88B2-8B4C8FD1EB81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C1BCB15-E86F-40CB-912C-0693B61651B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5B5D7ECD-062C-480C-A3E0-D2E37B0077AB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CCCE649A-9FBD-4E7D-921B-CA0C2263A3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992A05A5-83FF-4AE4-B0EF-FE196433487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D56D5269-FA99-4E96-A20D-0DE0E385675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55" name="Group 154">
                          <a:extLst>
                            <a:ext uri="{FF2B5EF4-FFF2-40B4-BE49-F238E27FC236}">
                              <a16:creationId xmlns:a16="http://schemas.microsoft.com/office/drawing/2014/main" id="{87498AF2-DD8D-4309-8328-2E756E3C44E8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ACC35BE0-4D6C-4986-AD7D-BD7C1E25B83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58" name="Oval 157">
                            <a:extLst>
                              <a:ext uri="{FF2B5EF4-FFF2-40B4-BE49-F238E27FC236}">
                                <a16:creationId xmlns:a16="http://schemas.microsoft.com/office/drawing/2014/main" id="{7B9715F0-8B83-459F-9ABA-77381FF568D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27230BAF-E9FF-4746-8F48-B39560E1B202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54" name="Oval 153">
                        <a:extLst>
                          <a:ext uri="{FF2B5EF4-FFF2-40B4-BE49-F238E27FC236}">
                            <a16:creationId xmlns:a16="http://schemas.microsoft.com/office/drawing/2014/main" id="{1085FE6C-E5E9-494C-8FA8-625B1312B9A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B8D77279-E4F6-4D92-9B0B-8D62F9FE1E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E74AC325-3B12-4159-8AED-4E3E710DAE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C1B4FD8-2FC5-40DA-8440-404078550805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DDE43C9A-47FE-47FA-B683-4BEFC34DFA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323EF77-802B-4532-87E0-12D961E906AE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845FD57-5942-47C9-B349-B3937BE5A454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7C426FE0-2810-40DD-934D-F291980CBDE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A62AD5-3E4C-4375-A938-C7DC05A7F250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264E16F-857A-4567-9C09-01F8BA03FE22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657794-F7A3-4030-9C54-38517D2C6C61}"/>
              </a:ext>
            </a:extLst>
          </p:cNvPr>
          <p:cNvSpPr/>
          <p:nvPr userDrawn="1"/>
        </p:nvSpPr>
        <p:spPr>
          <a:xfrm>
            <a:off x="0" y="2025665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5556A-38A5-4BA5-9A40-33F02F960B1E}"/>
              </a:ext>
            </a:extLst>
          </p:cNvPr>
          <p:cNvSpPr/>
          <p:nvPr userDrawn="1"/>
        </p:nvSpPr>
        <p:spPr>
          <a:xfrm>
            <a:off x="2033943" y="2033993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7900790-71B8-45C8-9B6D-07E23CEA7632}"/>
              </a:ext>
            </a:extLst>
          </p:cNvPr>
          <p:cNvSpPr/>
          <p:nvPr userDrawn="1"/>
        </p:nvSpPr>
        <p:spPr>
          <a:xfrm>
            <a:off x="2029968" y="4059798"/>
            <a:ext cx="2029968" cy="7595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AC969-4FA2-44AD-A273-2A0B7839749F}"/>
              </a:ext>
            </a:extLst>
          </p:cNvPr>
          <p:cNvSpPr/>
          <p:nvPr userDrawn="1"/>
        </p:nvSpPr>
        <p:spPr>
          <a:xfrm>
            <a:off x="6101628" y="4053385"/>
            <a:ext cx="3178103" cy="2799549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1CB31D0-C621-4EF7-AE25-5C3BCD5882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8239" y="2029625"/>
            <a:ext cx="2029878" cy="202376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B2CC2F02-F98F-4E69-AA01-CCF96A602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220" y="4055808"/>
            <a:ext cx="2029968" cy="202996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E05B395-CB62-452B-A84F-936AD8EDDA92}"/>
              </a:ext>
            </a:extLst>
          </p:cNvPr>
          <p:cNvSpPr/>
          <p:nvPr userDrawn="1"/>
        </p:nvSpPr>
        <p:spPr>
          <a:xfrm>
            <a:off x="4058754" y="4060579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2622C30D-68C5-43FD-997F-CFD4DD72E1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074136" y="4059923"/>
            <a:ext cx="2029968" cy="2029968"/>
          </a:xfrm>
          <a:prstGeom prst="rect">
            <a:avLst/>
          </a:prstGeom>
        </p:spPr>
      </p:pic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AC3CDBDC-6EB4-4B7D-A9F6-4CFA748349B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2" y="3062893"/>
            <a:ext cx="2019299" cy="999451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4457344-691C-417A-9C29-5AD8ABC43E5A}"/>
              </a:ext>
            </a:extLst>
          </p:cNvPr>
          <p:cNvGrpSpPr/>
          <p:nvPr userDrawn="1"/>
        </p:nvGrpSpPr>
        <p:grpSpPr>
          <a:xfrm>
            <a:off x="2034619" y="4836676"/>
            <a:ext cx="1965960" cy="1965960"/>
            <a:chOff x="5361924" y="7472790"/>
            <a:chExt cx="1828800" cy="1828800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68DDC918-5A9B-4D14-98A4-9002D8520FD4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366D07F-988F-459E-BBD3-15126F92902E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6CCACE8C-699F-4B10-BA84-94167BA05CC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59F49E32-0B71-4676-8012-BA971DA2100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78" name="Group 177">
                      <a:extLst>
                        <a:ext uri="{FF2B5EF4-FFF2-40B4-BE49-F238E27FC236}">
                          <a16:creationId xmlns:a16="http://schemas.microsoft.com/office/drawing/2014/main" id="{DF41FA5A-1504-4DC4-B514-00C377423E7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8B4610A-A91F-459F-A9C5-9FC62466551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2" name="Group 181">
                          <a:extLst>
                            <a:ext uri="{FF2B5EF4-FFF2-40B4-BE49-F238E27FC236}">
                              <a16:creationId xmlns:a16="http://schemas.microsoft.com/office/drawing/2014/main" id="{D794F6E3-A9E3-42A9-93AA-7B9E20AD922D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84" name="Oval 183">
                            <a:extLst>
                              <a:ext uri="{FF2B5EF4-FFF2-40B4-BE49-F238E27FC236}">
                                <a16:creationId xmlns:a16="http://schemas.microsoft.com/office/drawing/2014/main" id="{90B634B0-4792-4A28-B92A-ACA35F17767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85" name="Oval 184">
                            <a:extLst>
                              <a:ext uri="{FF2B5EF4-FFF2-40B4-BE49-F238E27FC236}">
                                <a16:creationId xmlns:a16="http://schemas.microsoft.com/office/drawing/2014/main" id="{1B466310-2C61-42F1-81EB-2B5BF01B2267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53A72A9A-79AE-4A89-8938-7A85E2248DE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81" name="Oval 180">
                        <a:extLst>
                          <a:ext uri="{FF2B5EF4-FFF2-40B4-BE49-F238E27FC236}">
                            <a16:creationId xmlns:a16="http://schemas.microsoft.com/office/drawing/2014/main" id="{02618DCD-5B83-4412-9D1A-968C246DCAC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29B173F9-A6EA-4B31-B4C6-3C8DE08F2F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466DB0E2-4B80-4A09-8BCA-9432E1E1DA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20D2F087-D77F-4913-922E-014FB9DEE63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D44EC19-A244-4489-9CB8-0361CFBFD02F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5C029E7-6D6D-4D14-8D8E-E407011AF097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4A74D8A7-ACD3-40A3-918D-46DF99BF9F3E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C994ED9-5124-452B-986B-4782056BCFB3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ADCBFB4-9F0A-40FB-A585-2728254E0A7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42E049E2-81A6-45F8-BA9F-DEA21400B1AD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5F20D6C-6085-4D3F-9186-6895908C97B9}"/>
              </a:ext>
            </a:extLst>
          </p:cNvPr>
          <p:cNvSpPr/>
          <p:nvPr userDrawn="1"/>
        </p:nvSpPr>
        <p:spPr>
          <a:xfrm rot="16200000">
            <a:off x="2537077" y="5335524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56BE23-DE49-4D55-A6A0-DFE2A870120D}"/>
              </a:ext>
            </a:extLst>
          </p:cNvPr>
          <p:cNvSpPr/>
          <p:nvPr userDrawn="1"/>
        </p:nvSpPr>
        <p:spPr>
          <a:xfrm>
            <a:off x="4058844" y="6089528"/>
            <a:ext cx="2049251" cy="768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CF3BD55-FF25-4CA9-8016-81AEB8AA43E8}"/>
              </a:ext>
            </a:extLst>
          </p:cNvPr>
          <p:cNvSpPr/>
          <p:nvPr userDrawn="1"/>
        </p:nvSpPr>
        <p:spPr>
          <a:xfrm>
            <a:off x="5868264" y="1859479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E09EA6C-7AC2-47BE-95B8-4D3412867BA5}"/>
              </a:ext>
            </a:extLst>
          </p:cNvPr>
          <p:cNvCxnSpPr>
            <a:cxnSpLocks/>
            <a:stCxn id="38" idx="4"/>
          </p:cNvCxnSpPr>
          <p:nvPr userDrawn="1"/>
        </p:nvCxnSpPr>
        <p:spPr>
          <a:xfrm flipV="1">
            <a:off x="0" y="1991841"/>
            <a:ext cx="5931799" cy="33894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 with ic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2"/>
            <a:ext cx="97250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0" name="Online Image Placeholder 59">
            <a:extLst>
              <a:ext uri="{FF2B5EF4-FFF2-40B4-BE49-F238E27FC236}">
                <a16:creationId xmlns:a16="http://schemas.microsoft.com/office/drawing/2014/main" id="{F2FF0A87-B95D-4E75-86C6-E701CBFD430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2469641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1" name="Online Image Placeholder 59">
            <a:extLst>
              <a:ext uri="{FF2B5EF4-FFF2-40B4-BE49-F238E27FC236}">
                <a16:creationId xmlns:a16="http://schemas.microsoft.com/office/drawing/2014/main" id="{EFF0D2F8-0092-4566-A98C-DE7F11F1CC35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5960930" y="2184654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2" name="Online Image Placeholder 59">
            <a:extLst>
              <a:ext uri="{FF2B5EF4-FFF2-40B4-BE49-F238E27FC236}">
                <a16:creationId xmlns:a16="http://schemas.microsoft.com/office/drawing/2014/main" id="{C673B15F-D120-4C48-8834-4E87C6CCDE2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439445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55241" y="3366741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241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3E526C-A314-4221-BF6F-A27491DFB8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46530" y="3359890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BF0048-EF4E-483F-8467-041ED081828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46530" y="3894568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525045" y="3364836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5045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4AB913-E6BC-42AA-956F-BE8B54570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C870B4-B099-4311-A8C7-2C72CD4D7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BFE83D-371B-498A-B5E9-347973288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9866C73-B970-43C4-A474-D1203C4A3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C1F8BB-C13B-4B90-91D2-C95CB136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6F531E-E93E-4E5C-9674-1B9C610CD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E3AD939-EB0C-4B1E-9A4E-04D6BE504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0C939296-0EC5-4504-B10B-2AA1A2F60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834AD064-B2F1-4462-89CD-E6E2F6B0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201E0480-817D-41A9-8CC8-A0AFF1B9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01D21600-5A92-452F-96FB-F6BC365A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2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4952" y="898524"/>
            <a:ext cx="8232648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29D7C-E220-400B-93DB-76E3FF912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160614" cy="6858000"/>
            <a:chOff x="0" y="0"/>
            <a:chExt cx="2160614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13172"/>
              <a:ext cx="2029968" cy="2029968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0" y="1995685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56351" y="206456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22308"/>
              <a:ext cx="2033751" cy="8057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0" y="2065206"/>
              <a:ext cx="1014984" cy="192024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  <a:endCxn id="64" idx="6"/>
            </p:cNvCxnSpPr>
            <p:nvPr userDrawn="1"/>
          </p:nvCxnSpPr>
          <p:spPr>
            <a:xfrm>
              <a:off x="0" y="2008397"/>
              <a:ext cx="216061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886294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FB5CF9E-DFF1-49F6-9EF8-EDA1F1E293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4952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828A1-5E2B-4E4E-A1F7-2C356780F5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6B7FC992-8079-42D9-8481-2B5075C195E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926836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7B255ED8-3C11-4BF0-B064-0623B23B0B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6836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CE356C04-FB22-4541-9D39-D5C0676F66B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808720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BA0F0565-F3E0-4B3E-A99B-282A62365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0872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495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763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10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91" r:id="rId3"/>
    <p:sldLayoutId id="2147483677" r:id="rId4"/>
    <p:sldLayoutId id="2147483679" r:id="rId5"/>
    <p:sldLayoutId id="2147483678" r:id="rId6"/>
    <p:sldLayoutId id="2147483681" r:id="rId7"/>
    <p:sldLayoutId id="2147483680" r:id="rId8"/>
    <p:sldLayoutId id="2147483694" r:id="rId9"/>
    <p:sldLayoutId id="2147483685" r:id="rId10"/>
    <p:sldLayoutId id="2147483697" r:id="rId11"/>
    <p:sldLayoutId id="2147483687" r:id="rId12"/>
    <p:sldLayoutId id="2147483684" r:id="rId13"/>
    <p:sldLayoutId id="2147483698" r:id="rId14"/>
    <p:sldLayoutId id="2147483676" r:id="rId15"/>
    <p:sldLayoutId id="2147483671" r:id="rId16"/>
    <p:sldLayoutId id="2147483670" r:id="rId17"/>
    <p:sldLayoutId id="2147483683" r:id="rId18"/>
    <p:sldLayoutId id="2147483696" r:id="rId19"/>
    <p:sldLayoutId id="2147483672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ec.ky.gov/Environmental-Protection/Air/asbestos/Pages/Asbestos-Notifications.aspx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2C53-0A0C-A476-B008-D1F7038506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Consultant Property Management and Demolition – Lessons Learned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00A5E-D793-2F8D-9331-C94C9EBB9B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Amy Ishmael, KYTC</a:t>
            </a:r>
          </a:p>
          <a:p>
            <a:r>
              <a:rPr lang="en-US" dirty="0"/>
              <a:t>Mark Askin, Strand Associates, Inc.</a:t>
            </a:r>
            <a:r>
              <a:rPr lang="en-US" baseline="30000" dirty="0"/>
              <a:t>®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6EF8718-FFF0-60BB-9A89-B25E0F778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8" y="4269767"/>
            <a:ext cx="1866882" cy="19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9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6E591-7A59-6F75-62FF-3DE6713AB4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24405"/>
            <a:ext cx="6400800" cy="4114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Agent, PM, and Supervisor verify utilities have been disconnected by the owners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doesn’t clear the site!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Contact the utility to have services removed or plugged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LESSON LEARNED No. 1</a:t>
            </a:r>
            <a:r>
              <a:rPr lang="en-US" sz="1800" b="1" kern="0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Demolition was delayed on project because utilities were disconnected but not removed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924F36-2065-ECED-AD78-C8CB54E9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2586740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5FAB0D-ADF9-4F88-8C2B-0E233370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for Demolition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7B476F-DCDE-E831-0013-9F426045B5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Memo to KYTC for approval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1FEE1-C8B2-23F6-00CF-F7B4334CD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679" y="2643292"/>
            <a:ext cx="5408295" cy="41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25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44AA0C-1203-3A1B-15F9-F7B2D3A47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solicitation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4D929-E4B9-A16A-4043-2D96A5242B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24405"/>
            <a:ext cx="2511552" cy="4114800"/>
          </a:xfrm>
        </p:spPr>
        <p:txBody>
          <a:bodyPr/>
          <a:lstStyle/>
          <a:p>
            <a:r>
              <a:rPr lang="en-US" dirty="0"/>
              <a:t>Demolition Checklist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Solicitation for removal of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 “Before” photo 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Aerial location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estimate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F51D8-80B9-2179-8431-9AC0C1C7D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312" y="2224405"/>
            <a:ext cx="4310194" cy="364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8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E338C-C671-8CD9-CF9C-CCABF5DF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solicitation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E6B21-251D-1AEE-46E3-9791A9AB1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2151888"/>
            <a:ext cx="3731535" cy="47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28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E338C-C671-8CD9-CF9C-CCABF5DF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solicitation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9445B5-F0E2-E125-9E4D-04CFBDAA3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2224405"/>
            <a:ext cx="3503637" cy="45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83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BE338C-C671-8CD9-CF9C-CCABF5DF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solicitation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26F1D-7286-CF5E-7DC6-D288FCC2F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937"/>
          <a:stretch/>
        </p:blipFill>
        <p:spPr>
          <a:xfrm>
            <a:off x="4937760" y="2224405"/>
            <a:ext cx="6400800" cy="42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17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6E5B1-C928-D4B6-D4B8-52A88EA0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solicitation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363FF-C4BE-1F0A-86B6-1D6639FC0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2224405"/>
            <a:ext cx="7036067" cy="36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1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6E5B1-C928-D4B6-D4B8-52A88EA0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solicitation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1C043-53AB-9DA8-9E98-6905A107B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27" y="2169131"/>
            <a:ext cx="6782943" cy="450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2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77610E-D6E2-B63C-B9C3-B68A00EE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solicitation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13998-A408-8724-AE86-6FA191E2EA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54670"/>
            <a:ext cx="2425566" cy="4114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 questions by bidders with Addendum to solicitation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8C76F-441C-5095-0C33-B4AB816A3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26" y="2254669"/>
            <a:ext cx="3975234" cy="42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54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5965B-CDBD-84C7-0811-2E40EC25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is awarded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4BD61-9786-4B01-11FE-C9E2F0258C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24405"/>
            <a:ext cx="6400800" cy="4114800"/>
          </a:xfrm>
        </p:spPr>
        <p:txBody>
          <a:bodyPr/>
          <a:lstStyle/>
          <a:p>
            <a:r>
              <a:rPr lang="en-US" sz="1800" b="1" kern="0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Consultants cannot approve any bids or compensation – Lesson Learned No. 2</a:t>
            </a:r>
          </a:p>
          <a:p>
            <a:r>
              <a:rPr lang="en-US" kern="0" dirty="0">
                <a:cs typeface="Times New Roman" panose="02020603050405020304" pitchFamily="18" charset="0"/>
              </a:rPr>
              <a:t>Work order issued to contractor</a:t>
            </a:r>
          </a:p>
          <a:p>
            <a:r>
              <a:rPr lang="en-US" b="1" kern="0" dirty="0">
                <a:cs typeface="Times New Roman" panose="02020603050405020304" pitchFamily="18" charset="0"/>
              </a:rPr>
              <a:t>Must have letter accompanying work order with project dates, etc.  </a:t>
            </a:r>
          </a:p>
          <a:p>
            <a:r>
              <a:rPr lang="en-US" b="1" kern="0" dirty="0">
                <a:cs typeface="Times New Roman" panose="02020603050405020304" pitchFamily="18" charset="0"/>
              </a:rPr>
              <a:t>Lesson Learned No. 3 failed to include letter.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BB563-C00A-F6B1-5602-553A9A484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84"/>
          <a:stretch/>
        </p:blipFill>
        <p:spPr>
          <a:xfrm>
            <a:off x="4937760" y="4449759"/>
            <a:ext cx="4600876" cy="22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5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83E8-28C0-EE93-0400-1AF2CAD4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BSB</a:t>
            </a:r>
            <a:r>
              <a:rPr lang="en-US" dirty="0"/>
              <a:t>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8BFA5-6600-09DA-96F1-56C898828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72 Parcels total, 53 active</a:t>
            </a:r>
          </a:p>
          <a:p>
            <a:r>
              <a:rPr lang="en-US" dirty="0"/>
              <a:t>41 Parcels purchased, 12 submitted for condemnation</a:t>
            </a:r>
          </a:p>
          <a:p>
            <a:r>
              <a:rPr lang="en-US" dirty="0"/>
              <a:t>14 parcels require demolition, </a:t>
            </a:r>
            <a:r>
              <a:rPr lang="en-US"/>
              <a:t>8 active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A712C-5D06-97ED-7280-3435776A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0932C-EFFE-05D2-3244-431D2D97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4CC51-A462-B06F-C766-4C5D0FE8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99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281D42-2F9E-56D9-2A93-5E7C1D6CB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Pre-improvement removal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78BFC-2994-F162-7670-7B6CE18B35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Meeting with contractor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C65AB-3A0B-E953-96EC-95635ABA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2646449"/>
            <a:ext cx="3196692" cy="40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32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6B4CA9-510A-8A99-542C-1DAB767A4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Pre-improvement removal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0CC3B-2826-BE69-B462-ACE922F42B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are the contractor’s specifications: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ED3EA-DE53-3FEE-8460-48E9AFAF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157" y="2646294"/>
            <a:ext cx="3395003" cy="4205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99840-2916-6CA4-AB58-54DDEAB52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357" y="2596896"/>
            <a:ext cx="3375616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23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0E24-7C28-1F31-F76C-4B5A3FCF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Pre-improvement removal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89382-5EBC-BDC7-6934-7CFDFEC03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B2ABB7-69B1-6D5E-D0D4-1FADF9FDC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126" y="2224405"/>
            <a:ext cx="3681034" cy="4582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E50526-FDD4-EA23-99D2-495F6D730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973" y="2198863"/>
            <a:ext cx="3642221" cy="46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48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0E24-7C28-1F31-F76C-4B5A3FCF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Pre-improvement removal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89382-5EBC-BDC7-6934-7CFDFEC03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2B70F-18B3-6FEE-8AAE-BAF46EB0A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887" y="2147049"/>
            <a:ext cx="3601518" cy="4633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4345FC-95B7-9401-9B7D-971B86651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726" y="2147048"/>
            <a:ext cx="3543338" cy="46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4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0E24-7C28-1F31-F76C-4B5A3FCF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Pre-improvement removal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7B6DA-9CFC-F4F6-8AF3-C744920D4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956" y="2108580"/>
            <a:ext cx="3532978" cy="4633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49BB82-7C9D-0365-F3DB-92B333A25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018" y="2108580"/>
            <a:ext cx="3585293" cy="47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93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0E24-7C28-1F31-F76C-4B5A3FCF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of Air Quality submittal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89382-5EBC-BDC7-6934-7CFDFEC03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59" y="2254670"/>
            <a:ext cx="2970955" cy="432901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submittal on: </a:t>
            </a:r>
          </a:p>
          <a:p>
            <a:pPr lvl="1"/>
            <a:r>
              <a:rPr lang="en-US" dirty="0">
                <a:hlinkClick r:id="rId3"/>
              </a:rPr>
              <a:t>Asbestos Notifications - Kentucky Energy and Environment Cabinet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needed?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Contractor’s name and address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Owner’s name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Project 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Contract 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Waste transporter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Disposal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57EC76-7531-3EDE-5F76-218CF80E7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715" y="2224405"/>
            <a:ext cx="3429845" cy="435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4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0E24-7C28-1F31-F76C-4B5A3FCF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work begins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89382-5EBC-BDC7-6934-7CFDFEC03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Demolition inspection log and photographs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59405-6BD1-8A0A-CD92-B441EF0A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2665905"/>
            <a:ext cx="3007414" cy="3908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BF228-12FF-7756-33B1-2321441B2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147" y="2659995"/>
            <a:ext cx="3007413" cy="39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8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0E24-7C28-1F31-F76C-4B5A3FCF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complete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89382-5EBC-BDC7-6934-7CFDFEC03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59" y="2254670"/>
            <a:ext cx="6482715" cy="4114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Inspection 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Contractor’s invoice on his letterhead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Updated project summary of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Vendor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49CD5F-0C81-5A8A-559F-40A9FF4BB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59" y="4178720"/>
            <a:ext cx="3214598" cy="2679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BAB5FF-FEE9-D794-479E-B43C7E36C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224" y="4185076"/>
            <a:ext cx="2826986" cy="268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94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0E24-7C28-1F31-F76C-4B5A3FCF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complete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C68B6-1378-7E0F-8550-7DD49C06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339" y="2176581"/>
            <a:ext cx="3580821" cy="450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D3F66-6CD9-8D39-C1DE-9BE72DF20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659" y="2176581"/>
            <a:ext cx="3838989" cy="19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77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0E24-7C28-1F31-F76C-4B5A3FCF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complete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D226B-615E-7D56-D6E6-BA2F32BD3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204" y="2224405"/>
            <a:ext cx="4877592" cy="2362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D9894-7B72-2C44-68B1-3596FC151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070" y="2224405"/>
            <a:ext cx="3036159" cy="37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29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742B3DB-BAF6-998C-C30C-E0F0A1E324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54670"/>
            <a:ext cx="2112745" cy="4114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summary of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Improvements to be removed photographs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49489-749C-DF9C-34C1-96B10DDDD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504" y="2254670"/>
            <a:ext cx="4996813" cy="3704805"/>
          </a:xfrm>
          <a:prstGeom prst="rect">
            <a:avLst/>
          </a:prstGeom>
        </p:spPr>
      </p:pic>
      <p:sp>
        <p:nvSpPr>
          <p:cNvPr id="5" name="Title 14">
            <a:extLst>
              <a:ext uri="{FF2B5EF4-FFF2-40B4-BE49-F238E27FC236}">
                <a16:creationId xmlns:a16="http://schemas.microsoft.com/office/drawing/2014/main" id="{AD067407-B74B-69AC-9D2C-F716D463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0" y="898525"/>
            <a:ext cx="6400800" cy="1325880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Property management report</a:t>
            </a:r>
          </a:p>
        </p:txBody>
      </p:sp>
    </p:spTree>
    <p:extLst>
      <p:ext uri="{BB962C8B-B14F-4D97-AF65-F5344CB8AC3E}">
        <p14:creationId xmlns:p14="http://schemas.microsoft.com/office/powerpoint/2010/main" val="2975861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0E24-7C28-1F31-F76C-4B5A3FCF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Demolition complete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048F50-39CA-7312-B443-5CA81C550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59" y="2224405"/>
            <a:ext cx="3465095" cy="45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95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F0E24-7C28-1F31-F76C-4B5A3FCF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89382-5EBC-BDC7-6934-7CFDFEC03B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1786255"/>
            <a:ext cx="6400800" cy="4114800"/>
          </a:xfrm>
        </p:spPr>
        <p:txBody>
          <a:bodyPr/>
          <a:lstStyle/>
          <a:p>
            <a:r>
              <a:rPr lang="en-US" dirty="0"/>
              <a:t>City of Covington required Zoning Permit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C8685-3EDD-6382-500F-E9D7332DF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2298632"/>
            <a:ext cx="4158615" cy="450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02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5CE4-7ECA-1029-3CDB-1ACF2FB11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Questions?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A843DDA-50F2-7240-B1B7-0E1AC9DE8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250" y="5167312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7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9307843-DC69-A2B1-E960-941C8A200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Property management report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F474CE-95B1-A71E-F23A-92CD6303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59" y="2224404"/>
            <a:ext cx="6400800" cy="33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9307843-DC69-A2B1-E960-941C8A200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Property management report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6D42ED-E1D8-7605-4D6B-7B8C6B946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1" y="2224405"/>
            <a:ext cx="6400800" cy="231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7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2AB94B2-A8A8-F295-E689-4BCE2AA6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32" y="898525"/>
            <a:ext cx="7120128" cy="899795"/>
          </a:xfrm>
        </p:spPr>
        <p:txBody>
          <a:bodyPr/>
          <a:lstStyle/>
          <a:p>
            <a:r>
              <a:rPr lang="en-US" dirty="0"/>
              <a:t>ACM testing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884FB0-C816-EE45-5400-E08C8F86F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8432" y="1872293"/>
            <a:ext cx="1970612" cy="41461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Property is acquired or right of entry is obtained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Request 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Asbestos Containing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aterial testing (ACM)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81D8FD-1A94-EC21-7B36-99584025B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72293"/>
            <a:ext cx="5581211" cy="241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9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2498C3-03BA-C3A6-CE51-8CD3246E3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79" y="1532021"/>
            <a:ext cx="4076233" cy="5253592"/>
          </a:xfrm>
          <a:prstGeom prst="rect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834B44BB-048F-306F-D867-388EB545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32" y="898525"/>
            <a:ext cx="7120128" cy="899795"/>
          </a:xfrm>
        </p:spPr>
        <p:txBody>
          <a:bodyPr/>
          <a:lstStyle/>
          <a:p>
            <a:r>
              <a:rPr lang="en-US" dirty="0"/>
              <a:t>ACM Testing</a:t>
            </a:r>
          </a:p>
        </p:txBody>
      </p:sp>
    </p:spTree>
    <p:extLst>
      <p:ext uri="{BB962C8B-B14F-4D97-AF65-F5344CB8AC3E}">
        <p14:creationId xmlns:p14="http://schemas.microsoft.com/office/powerpoint/2010/main" val="2839901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75C862-1908-4A6D-4923-6EDF8BFF4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432" y="1798319"/>
            <a:ext cx="7125340" cy="4626543"/>
          </a:xfrm>
          <a:prstGeom prst="rect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2C59EC52-1603-2162-8FF4-71307973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32" y="898525"/>
            <a:ext cx="7120128" cy="899795"/>
          </a:xfrm>
        </p:spPr>
        <p:txBody>
          <a:bodyPr/>
          <a:lstStyle/>
          <a:p>
            <a:r>
              <a:rPr lang="en-US" dirty="0"/>
              <a:t>ACM testing</a:t>
            </a:r>
          </a:p>
        </p:txBody>
      </p:sp>
    </p:spTree>
    <p:extLst>
      <p:ext uri="{BB962C8B-B14F-4D97-AF65-F5344CB8AC3E}">
        <p14:creationId xmlns:p14="http://schemas.microsoft.com/office/powerpoint/2010/main" val="54715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E4FBB-7CBA-4999-9910-71A5AFEE72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488" y="1424868"/>
            <a:ext cx="7189085" cy="592162"/>
          </a:xfrm>
        </p:spPr>
        <p:txBody>
          <a:bodyPr/>
          <a:lstStyle/>
          <a:p>
            <a:pPr algn="ctr"/>
            <a:r>
              <a:rPr lang="en-US" dirty="0"/>
              <a:t>If test results are positive, have asbestos abated from property!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616F3-EB4D-E071-3888-36B42617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587" y="2017030"/>
            <a:ext cx="3909634" cy="4285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9A75F-67FD-53DD-7FC1-B32074728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930" y="2017030"/>
            <a:ext cx="4110643" cy="428506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209FDCC-3C76-CCD9-C3CC-27647F48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450" y="500694"/>
            <a:ext cx="7376763" cy="747082"/>
          </a:xfrm>
        </p:spPr>
        <p:txBody>
          <a:bodyPr/>
          <a:lstStyle/>
          <a:p>
            <a:r>
              <a:rPr lang="en-US" dirty="0"/>
              <a:t>ACM Testing Complete</a:t>
            </a:r>
          </a:p>
        </p:txBody>
      </p:sp>
    </p:spTree>
    <p:extLst>
      <p:ext uri="{BB962C8B-B14F-4D97-AF65-F5344CB8AC3E}">
        <p14:creationId xmlns:p14="http://schemas.microsoft.com/office/powerpoint/2010/main" val="713784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ysClr val="window" lastClr="FFFFFF"/>
      </a:lt1>
      <a:dk2>
        <a:srgbClr val="FFFFFF"/>
      </a:dk2>
      <a:lt2>
        <a:srgbClr val="023160"/>
      </a:lt2>
      <a:accent1>
        <a:srgbClr val="3ABCF6"/>
      </a:accent1>
      <a:accent2>
        <a:srgbClr val="000000"/>
      </a:accent2>
      <a:accent3>
        <a:srgbClr val="FFFFFF"/>
      </a:accent3>
      <a:accent4>
        <a:srgbClr val="0033A0"/>
      </a:accent4>
      <a:accent5>
        <a:srgbClr val="034A90"/>
      </a:accent5>
      <a:accent6>
        <a:srgbClr val="F2F2F2"/>
      </a:accent6>
      <a:hlink>
        <a:srgbClr val="0563C1"/>
      </a:hlink>
      <a:folHlink>
        <a:srgbClr val="494453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tnering Conference 2023 Template.potx" id="{96DD4897-CD8E-4E5D-B30D-E5C0D87DD611}" vid="{6B4BC420-5E7A-4090-8689-BF85589EAC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2023</Year>
    <Day xmlns="b47a5aad-adfb-4dac-9d3f-47090e67d565">Wednesday</Day>
    <Speakers xmlns="b47a5aad-adfb-4dac-9d3f-47090e67d565">Mark Askin, Amy Ishmael</Speakers>
    <Section xmlns="b47a5aad-adfb-4dac-9d3f-47090e67d565">8, 1</Section>
  </documentManagement>
</p:properties>
</file>

<file path=customXml/itemProps1.xml><?xml version="1.0" encoding="utf-8"?>
<ds:datastoreItem xmlns:ds="http://schemas.openxmlformats.org/officeDocument/2006/customXml" ds:itemID="{2546E6D9-AC93-4D07-9ADE-CE9AC529FC4F}"/>
</file>

<file path=customXml/itemProps2.xml><?xml version="1.0" encoding="utf-8"?>
<ds:datastoreItem xmlns:ds="http://schemas.openxmlformats.org/officeDocument/2006/customXml" ds:itemID="{8B8D7BA3-8A6F-4F51-B1EE-3B01AA004F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19A930-1B99-4E6A-8FC0-F4EC96DB90CA}">
  <ds:schemaRefs>
    <ds:schemaRef ds:uri="http://purl.org/dc/elements/1.1/"/>
    <ds:schemaRef ds:uri="230e9df3-be65-4c73-a93b-d1236ebd677e"/>
    <ds:schemaRef ds:uri="71af3243-3dd4-4a8d-8c0d-dd76da1f02a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16c05727-aa75-4e4a-9b5f-8a80a1165891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Partnering Conference 2023 Template</Template>
  <TotalTime>2215</TotalTime>
  <Words>347</Words>
  <Application>Microsoft Office PowerPoint</Application>
  <PresentationFormat>Widescreen</PresentationFormat>
  <Paragraphs>80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Avenir Next LT Pro</vt:lpstr>
      <vt:lpstr>Calibri</vt:lpstr>
      <vt:lpstr>Office Theme</vt:lpstr>
      <vt:lpstr>Consultant Property Management and Demolition – Lessons Learned</vt:lpstr>
      <vt:lpstr>BSB Update</vt:lpstr>
      <vt:lpstr>Property management report</vt:lpstr>
      <vt:lpstr>Property management report</vt:lpstr>
      <vt:lpstr>Property management report</vt:lpstr>
      <vt:lpstr>ACM testing</vt:lpstr>
      <vt:lpstr>ACM Testing</vt:lpstr>
      <vt:lpstr>ACM testing</vt:lpstr>
      <vt:lpstr>ACM Testing Complete</vt:lpstr>
      <vt:lpstr>Utilities</vt:lpstr>
      <vt:lpstr>Cost Estimate for Demolition</vt:lpstr>
      <vt:lpstr>Demolition solicitation</vt:lpstr>
      <vt:lpstr>Demolition solicitation</vt:lpstr>
      <vt:lpstr>Demolition solicitation</vt:lpstr>
      <vt:lpstr>Demolition solicitation</vt:lpstr>
      <vt:lpstr>Demolition solicitation</vt:lpstr>
      <vt:lpstr>Demolition solicitation</vt:lpstr>
      <vt:lpstr>Demolition solicitation</vt:lpstr>
      <vt:lpstr>Project is awarded </vt:lpstr>
      <vt:lpstr>Pre-improvement removal meeting</vt:lpstr>
      <vt:lpstr>Pre-improvement removal meeting</vt:lpstr>
      <vt:lpstr>Pre-improvement removal meeting</vt:lpstr>
      <vt:lpstr>Pre-improvement removal meeting</vt:lpstr>
      <vt:lpstr>Pre-improvement removal meeting</vt:lpstr>
      <vt:lpstr>Division of Air Quality submittal</vt:lpstr>
      <vt:lpstr>Demolition work begins</vt:lpstr>
      <vt:lpstr>Demolition complete</vt:lpstr>
      <vt:lpstr>Demolition complete</vt:lpstr>
      <vt:lpstr>Demolition complete</vt:lpstr>
      <vt:lpstr>Demolition complete</vt:lpstr>
      <vt:lpstr>Other Issues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Property Management from a Right of Way Perpective</dc:title>
  <dc:creator>Askin, Mark</dc:creator>
  <cp:lastModifiedBy>Askin, Mark</cp:lastModifiedBy>
  <cp:revision>50</cp:revision>
  <dcterms:created xsi:type="dcterms:W3CDTF">2023-07-31T12:28:45Z</dcterms:created>
  <dcterms:modified xsi:type="dcterms:W3CDTF">2023-08-29T11:49:04Z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